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58" r:id="rId6"/>
    <p:sldId id="261" r:id="rId7"/>
    <p:sldId id="263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79" d="100"/>
          <a:sy n="79" d="100"/>
        </p:scale>
        <p:origin x="-31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25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13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90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5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59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36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7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881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7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9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34EB7-AD2D-4FF7-A242-77EA82386F11}" type="datetimeFigureOut">
              <a:rPr lang="pt-PT" smtClean="0"/>
              <a:t>24/04/2020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4D6F82C-0A0C-4778-913D-522E3D533F57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7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OV"/><Relationship Id="rId7" Type="http://schemas.openxmlformats.org/officeDocument/2006/relationships/image" Target="../media/image14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17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O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6F13466-072E-4972-80FF-DAE25C554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07" y="375781"/>
            <a:ext cx="1558191" cy="15238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19D56E1-3F41-4B57-A7B2-74209CF48F23}"/>
              </a:ext>
            </a:extLst>
          </p:cNvPr>
          <p:cNvSpPr txBox="1"/>
          <p:nvPr/>
        </p:nvSpPr>
        <p:spPr>
          <a:xfrm>
            <a:off x="3194136" y="660661"/>
            <a:ext cx="7941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Agency FB" panose="020B0503020202020204" pitchFamily="34" charset="0"/>
                <a:cs typeface="Arial" panose="020B0604020202020204" pitchFamily="34" charset="0"/>
              </a:rPr>
              <a:t>Agrupamento de Escolas de Mundão</a:t>
            </a:r>
          </a:p>
          <a:p>
            <a:r>
              <a:rPr lang="pt-PT" sz="2800" dirty="0">
                <a:latin typeface="Agency FB" panose="020B0503020202020204" pitchFamily="34" charset="0"/>
                <a:cs typeface="Arial" panose="020B0604020202020204" pitchFamily="34" charset="0"/>
              </a:rPr>
              <a:t>Escola E.B 2,3 de Mundão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DB2CFDC-43B8-4008-AA74-CB490271DB62}"/>
              </a:ext>
            </a:extLst>
          </p:cNvPr>
          <p:cNvSpPr txBox="1"/>
          <p:nvPr/>
        </p:nvSpPr>
        <p:spPr>
          <a:xfrm>
            <a:off x="2382032" y="3038553"/>
            <a:ext cx="7427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b="1" dirty="0">
                <a:solidFill>
                  <a:srgbClr val="C00000"/>
                </a:solidFill>
              </a:rPr>
              <a:t>Comedouro para aves</a:t>
            </a:r>
          </a:p>
          <a:p>
            <a:r>
              <a:rPr lang="pt-PT" sz="2400" dirty="0">
                <a:solidFill>
                  <a:srgbClr val="C00000"/>
                </a:solidFill>
              </a:rPr>
              <a:t>Construção e observação de espécies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8D7E936C-A0D2-45ED-A5DB-EECCBEFA0C53}"/>
              </a:ext>
            </a:extLst>
          </p:cNvPr>
          <p:cNvSpPr txBox="1"/>
          <p:nvPr/>
        </p:nvSpPr>
        <p:spPr>
          <a:xfrm>
            <a:off x="8063630" y="5658540"/>
            <a:ext cx="477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Tiago Lopes Rodrigues 5ºA, nº17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0AE72E5-1443-4015-A646-C62E1D3C5509}"/>
              </a:ext>
            </a:extLst>
          </p:cNvPr>
          <p:cNvSpPr txBox="1"/>
          <p:nvPr/>
        </p:nvSpPr>
        <p:spPr>
          <a:xfrm>
            <a:off x="749300" y="5672272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Disciplina: Cidadania</a:t>
            </a:r>
          </a:p>
        </p:txBody>
      </p:sp>
    </p:spTree>
    <p:extLst>
      <p:ext uri="{BB962C8B-B14F-4D97-AF65-F5344CB8AC3E}">
        <p14:creationId xmlns:p14="http://schemas.microsoft.com/office/powerpoint/2010/main" val="35852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4A6734A-AED9-4BD6-BFED-E4F075318001}"/>
              </a:ext>
            </a:extLst>
          </p:cNvPr>
          <p:cNvSpPr/>
          <p:nvPr/>
        </p:nvSpPr>
        <p:spPr>
          <a:xfrm>
            <a:off x="2114714" y="2505670"/>
            <a:ext cx="743011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40733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089F3C-3E77-471F-8C9E-3F4417E4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926" y="933733"/>
            <a:ext cx="9934580" cy="1049235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1ª etapa:</a:t>
            </a:r>
            <a:r>
              <a:rPr lang="pt-PT" dirty="0"/>
              <a:t/>
            </a:r>
            <a:br>
              <a:rPr lang="pt-PT" dirty="0"/>
            </a:br>
            <a:r>
              <a:rPr lang="pt-PT" sz="2800" dirty="0"/>
              <a:t>Construção de comedouros com materiais reciclados</a:t>
            </a:r>
            <a:br>
              <a:rPr lang="pt-PT" sz="2800" dirty="0"/>
            </a:br>
            <a:r>
              <a:rPr lang="pt-PT" sz="2800" dirty="0"/>
              <a:t> </a:t>
            </a:r>
            <a:endParaRPr lang="pt-P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72DA0C12-FA29-441B-933E-73C46FB85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27" y="2182367"/>
            <a:ext cx="2116410" cy="282188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CD48F8D-B232-4039-BEAA-DE77F6F9F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3" y="2182366"/>
            <a:ext cx="2116411" cy="28218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460664F-1934-4A6B-99C6-0E846333C9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2238632"/>
            <a:ext cx="2116412" cy="282188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0CB0A99B-C2C6-4BE5-B211-557BBE0FB0CF}"/>
              </a:ext>
            </a:extLst>
          </p:cNvPr>
          <p:cNvSpPr txBox="1"/>
          <p:nvPr/>
        </p:nvSpPr>
        <p:spPr>
          <a:xfrm>
            <a:off x="1134127" y="5259913"/>
            <a:ext cx="775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Na construção do meu primeiro comedouro, decidi utilizar um garrafão pequeno de lixivia. Lá dentro coloquei algumas sementes de pássaro.</a:t>
            </a:r>
          </a:p>
        </p:txBody>
      </p:sp>
      <p:pic>
        <p:nvPicPr>
          <p:cNvPr id="12" name="192B0B61">
            <a:hlinkClick r:id="" action="ppaction://media"/>
            <a:extLst>
              <a:ext uri="{FF2B5EF4-FFF2-40B4-BE49-F238E27FC236}">
                <a16:creationId xmlns:a16="http://schemas.microsoft.com/office/drawing/2014/main" xmlns="" id="{E6E2539C-80C4-49BA-AE44-EDF5424EB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1370" y="2182366"/>
            <a:ext cx="2166503" cy="3823241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3150FBD-2343-4D71-ABED-27D1240011D3}"/>
              </a:ext>
            </a:extLst>
          </p:cNvPr>
          <p:cNvSpPr/>
          <p:nvPr/>
        </p:nvSpPr>
        <p:spPr>
          <a:xfrm>
            <a:off x="11742248" y="1252603"/>
            <a:ext cx="50686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1º</a:t>
            </a:r>
          </a:p>
          <a:p>
            <a:pPr algn="ctr"/>
            <a:endParaRPr lang="pt-PT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B4A88B3-1D56-4D91-A28A-68EB2D386BAC}"/>
              </a:ext>
            </a:extLst>
          </p:cNvPr>
          <p:cNvSpPr txBox="1"/>
          <p:nvPr/>
        </p:nvSpPr>
        <p:spPr>
          <a:xfrm>
            <a:off x="9498713" y="5661327"/>
            <a:ext cx="140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7570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7EB56305-40F4-4F0F-8BE7-A9DF376B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926" y="933733"/>
            <a:ext cx="9934580" cy="1049235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1ª etapa:</a:t>
            </a:r>
            <a:r>
              <a:rPr lang="pt-PT" dirty="0"/>
              <a:t/>
            </a:r>
            <a:br>
              <a:rPr lang="pt-PT" dirty="0"/>
            </a:br>
            <a:r>
              <a:rPr lang="pt-PT" sz="2800" dirty="0"/>
              <a:t>Construção de comedouros com materiais reciclados</a:t>
            </a:r>
            <a:br>
              <a:rPr lang="pt-PT" sz="2800" dirty="0"/>
            </a:br>
            <a:r>
              <a:rPr lang="pt-PT" sz="2800" dirty="0"/>
              <a:t> 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2853B65-5C5B-4597-A702-5C65FD0C9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26" y="2141952"/>
            <a:ext cx="2381511" cy="31753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0190E25-BA66-40B7-AA59-17D9ED205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84" y="2141952"/>
            <a:ext cx="2381511" cy="31753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60CC787-8003-4040-8F0D-6C4B805FD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6242" y="2141950"/>
            <a:ext cx="2381511" cy="31753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0C318369-6094-44AB-9203-7D240683D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00" y="2141950"/>
            <a:ext cx="2381511" cy="317534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57B5541-4A55-4B58-85AC-4E0925E1D312}"/>
              </a:ext>
            </a:extLst>
          </p:cNvPr>
          <p:cNvSpPr txBox="1"/>
          <p:nvPr/>
        </p:nvSpPr>
        <p:spPr>
          <a:xfrm>
            <a:off x="1102148" y="5388053"/>
            <a:ext cx="1030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Na construção do meu segundo comedouro, decidi utilizar uma garrafa de refrigerante. Tal como no comedouro anterior, coloquei a comida dos pássaros.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11D943BC-75E2-496B-AFC8-8F4443CF2CCC}"/>
              </a:ext>
            </a:extLst>
          </p:cNvPr>
          <p:cNvSpPr/>
          <p:nvPr/>
        </p:nvSpPr>
        <p:spPr>
          <a:xfrm>
            <a:off x="11742248" y="1252603"/>
            <a:ext cx="50686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º</a:t>
            </a:r>
          </a:p>
          <a:p>
            <a:pPr algn="ctr"/>
            <a:endParaRPr lang="pt-PT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552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DC8BB655-7881-4168-9647-BEDC4C40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926" y="933733"/>
            <a:ext cx="9934580" cy="1049235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1ª etapa:</a:t>
            </a:r>
            <a:r>
              <a:rPr lang="pt-PT" dirty="0"/>
              <a:t/>
            </a:r>
            <a:br>
              <a:rPr lang="pt-PT" dirty="0"/>
            </a:br>
            <a:r>
              <a:rPr lang="pt-PT" sz="2800" dirty="0"/>
              <a:t>Construção de comedouros com materiais reciclados</a:t>
            </a:r>
            <a:br>
              <a:rPr lang="pt-PT" sz="2800" dirty="0"/>
            </a:br>
            <a:r>
              <a:rPr lang="pt-PT" sz="2800" dirty="0"/>
              <a:t> </a:t>
            </a:r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5CC095B-8B7F-4C85-8082-5C5AAC1716A2}"/>
              </a:ext>
            </a:extLst>
          </p:cNvPr>
          <p:cNvSpPr/>
          <p:nvPr/>
        </p:nvSpPr>
        <p:spPr>
          <a:xfrm>
            <a:off x="11742248" y="1252603"/>
            <a:ext cx="50686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º</a:t>
            </a:r>
          </a:p>
          <a:p>
            <a:pPr algn="ctr"/>
            <a:endParaRPr lang="pt-PT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</a:p>
          <a:p>
            <a:pPr algn="ctr"/>
            <a:r>
              <a:rPr lang="pt-PT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6FBFB74-823F-41E8-B045-DAAD7CB7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34" y="2207184"/>
            <a:ext cx="2759981" cy="36799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2EF6182-D8CA-47C4-BC3C-C007A184F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69" y="2221648"/>
            <a:ext cx="2759982" cy="36799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B1E42D82-88CD-44BE-B3AD-1D70C9AE94AA}"/>
              </a:ext>
            </a:extLst>
          </p:cNvPr>
          <p:cNvSpPr txBox="1"/>
          <p:nvPr/>
        </p:nvSpPr>
        <p:spPr>
          <a:xfrm>
            <a:off x="8163805" y="2628264"/>
            <a:ext cx="30567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Por fim, optei por construir um comedouro utilizando uma embalagem tetra-pack, neste caso, de leite.</a:t>
            </a:r>
          </a:p>
          <a:p>
            <a:pPr algn="just"/>
            <a:r>
              <a:rPr lang="pt-PT" sz="2000" dirty="0"/>
              <a:t>Fiz recortes para a abertura, onde introduzi o alimento para as aves.</a:t>
            </a:r>
          </a:p>
        </p:txBody>
      </p:sp>
    </p:spTree>
    <p:extLst>
      <p:ext uri="{BB962C8B-B14F-4D97-AF65-F5344CB8AC3E}">
        <p14:creationId xmlns:p14="http://schemas.microsoft.com/office/powerpoint/2010/main" val="23402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BFB4A-2BD7-45D5-9454-9DF29670E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90219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2ª ETAPA: </a:t>
            </a:r>
            <a:br>
              <a:rPr lang="pt-PT" b="1" dirty="0"/>
            </a:br>
            <a:r>
              <a:rPr lang="pt-PT" sz="2800" dirty="0"/>
              <a:t>COLOCAÇÃO DOS COMEDOUROS NAS ÁRVORES PARA A SEGUIR PODER OBSERVAR AS ESPÉCIES</a:t>
            </a:r>
          </a:p>
        </p:txBody>
      </p:sp>
      <p:pic>
        <p:nvPicPr>
          <p:cNvPr id="4" name="B2D5DEC6">
            <a:hlinkClick r:id="" action="ppaction://media"/>
            <a:extLst>
              <a:ext uri="{FF2B5EF4-FFF2-40B4-BE49-F238E27FC236}">
                <a16:creationId xmlns:a16="http://schemas.microsoft.com/office/drawing/2014/main" xmlns="" id="{26099765-7A06-424C-B3AB-2412A305F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307" y="1959489"/>
            <a:ext cx="2256247" cy="39816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BA0B441-2383-4D58-B99D-7797FE917B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0" y="1966967"/>
            <a:ext cx="2881622" cy="38421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BC2E25B-F7F6-4774-91F4-163A889F3C6C}"/>
              </a:ext>
            </a:extLst>
          </p:cNvPr>
          <p:cNvSpPr txBox="1"/>
          <p:nvPr/>
        </p:nvSpPr>
        <p:spPr>
          <a:xfrm>
            <a:off x="8141918" y="1959489"/>
            <a:ext cx="179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vídeo</a:t>
            </a:r>
          </a:p>
        </p:txBody>
      </p:sp>
      <p:pic>
        <p:nvPicPr>
          <p:cNvPr id="8" name="trim.B5CCAC44-4C1A-4345-815E-51A04AD183D9">
            <a:hlinkClick r:id="" action="ppaction://media"/>
            <a:extLst>
              <a:ext uri="{FF2B5EF4-FFF2-40B4-BE49-F238E27FC236}">
                <a16:creationId xmlns:a16="http://schemas.microsoft.com/office/drawing/2014/main" xmlns="" id="{64CE0A51-1B13-4A17-AA64-DB30B308A9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260" y="1998090"/>
            <a:ext cx="2141951" cy="37799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9F63D03-8994-43CB-8012-0C498856D9EA}"/>
              </a:ext>
            </a:extLst>
          </p:cNvPr>
          <p:cNvSpPr txBox="1"/>
          <p:nvPr/>
        </p:nvSpPr>
        <p:spPr>
          <a:xfrm>
            <a:off x="1699792" y="4856937"/>
            <a:ext cx="179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2247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C16D70-B7B3-4FD1-87BD-6F9C3597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900" b="1" dirty="0"/>
              <a:t>3ª ETAPA</a:t>
            </a:r>
            <a:r>
              <a:rPr lang="pt-PT" b="1" dirty="0"/>
              <a:t>: </a:t>
            </a:r>
            <a:br>
              <a:rPr lang="pt-PT" b="1" dirty="0"/>
            </a:br>
            <a:r>
              <a:rPr lang="pt-PT" sz="2500" dirty="0"/>
              <a:t>Observação das espécies</a:t>
            </a:r>
          </a:p>
        </p:txBody>
      </p:sp>
      <p:pic>
        <p:nvPicPr>
          <p:cNvPr id="4" name="8B815024">
            <a:hlinkClick r:id="" action="ppaction://media"/>
            <a:extLst>
              <a:ext uri="{FF2B5EF4-FFF2-40B4-BE49-F238E27FC236}">
                <a16:creationId xmlns:a16="http://schemas.microsoft.com/office/drawing/2014/main" xmlns="" id="{256E9785-7424-4079-80F7-1D4D04018D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1059" y="1991639"/>
            <a:ext cx="2295170" cy="4050300"/>
          </a:xfrm>
          <a:prstGeom prst="rect">
            <a:avLst/>
          </a:prstGeom>
        </p:spPr>
      </p:pic>
      <p:pic>
        <p:nvPicPr>
          <p:cNvPr id="5" name="C9650487">
            <a:hlinkClick r:id="" action="ppaction://media"/>
            <a:extLst>
              <a:ext uri="{FF2B5EF4-FFF2-40B4-BE49-F238E27FC236}">
                <a16:creationId xmlns:a16="http://schemas.microsoft.com/office/drawing/2014/main" xmlns="" id="{1FF10BDE-0936-4D21-AACD-27FC2DDD6A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0244" y="1980097"/>
            <a:ext cx="2301710" cy="40618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6716577-FBA7-4920-B58E-BB536C9D8D07}"/>
              </a:ext>
            </a:extLst>
          </p:cNvPr>
          <p:cNvSpPr txBox="1"/>
          <p:nvPr/>
        </p:nvSpPr>
        <p:spPr>
          <a:xfrm>
            <a:off x="1451579" y="2317315"/>
            <a:ext cx="33945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Nesta última etapa, fiquei a observar as aves que se aproximaram do comedouro.</a:t>
            </a:r>
          </a:p>
          <a:p>
            <a:pPr algn="just"/>
            <a:r>
              <a:rPr lang="pt-PT" sz="2000" dirty="0"/>
              <a:t>Apesar de não ter conseguido captar fotografias do exato momento em que elas se alimentavam, aqui estão alguns vídeos da espécie em especifico que eu observei durante algum tempo .</a:t>
            </a:r>
          </a:p>
        </p:txBody>
      </p:sp>
    </p:spTree>
    <p:extLst>
      <p:ext uri="{BB962C8B-B14F-4D97-AF65-F5344CB8AC3E}">
        <p14:creationId xmlns:p14="http://schemas.microsoft.com/office/powerpoint/2010/main" val="2417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09C39C42-EACC-457C-8EA5-C391F774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71" y="2242060"/>
            <a:ext cx="6176052" cy="4422646"/>
          </a:xfrm>
        </p:spPr>
        <p:txBody>
          <a:bodyPr>
            <a:normAutofit/>
          </a:bodyPr>
          <a:lstStyle/>
          <a:p>
            <a:r>
              <a:rPr lang="pt-PT" b="1" dirty="0"/>
              <a:t>Nome vulgar : </a:t>
            </a:r>
            <a:r>
              <a:rPr lang="pt-PT" dirty="0"/>
              <a:t>Melro</a:t>
            </a:r>
          </a:p>
          <a:p>
            <a:endParaRPr lang="pt-PT" dirty="0"/>
          </a:p>
          <a:p>
            <a:r>
              <a:rPr lang="pt-PT" b="1" dirty="0"/>
              <a:t>Nome cientifico: </a:t>
            </a:r>
            <a:r>
              <a:rPr lang="pt-PT" i="1" dirty="0" err="1"/>
              <a:t>Turdus</a:t>
            </a:r>
            <a:r>
              <a:rPr lang="pt-PT" i="1" dirty="0"/>
              <a:t> </a:t>
            </a:r>
            <a:r>
              <a:rPr lang="pt-PT" i="1" dirty="0" err="1"/>
              <a:t>Merula</a:t>
            </a:r>
            <a:endParaRPr lang="pt-PT" i="1" dirty="0"/>
          </a:p>
          <a:p>
            <a:endParaRPr lang="pt-PT" b="1" i="1" dirty="0"/>
          </a:p>
          <a:p>
            <a:r>
              <a:rPr lang="pt-PT" b="1" dirty="0"/>
              <a:t>Alimentação: </a:t>
            </a:r>
            <a:r>
              <a:rPr lang="pt-PT" dirty="0"/>
              <a:t>Este melro, é omnívoro, consumindo uma grande variedade de insetos, vermes e bagas.</a:t>
            </a:r>
          </a:p>
          <a:p>
            <a:endParaRPr lang="pt-PT" dirty="0"/>
          </a:p>
          <a:p>
            <a:endParaRPr lang="pt-PT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844A5B-FAD8-46BB-8BCC-FDCECBFC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pt-PT" sz="2900" b="1" dirty="0"/>
              <a:t>4ª ETAPA</a:t>
            </a:r>
            <a:r>
              <a:rPr lang="pt-PT" b="1" dirty="0"/>
              <a:t>: </a:t>
            </a:r>
            <a:br>
              <a:rPr lang="pt-PT" b="1" dirty="0"/>
            </a:br>
            <a:r>
              <a:rPr lang="pt-PT" sz="2500" dirty="0"/>
              <a:t>conclusão da ave observada – ficha da espécie</a:t>
            </a:r>
          </a:p>
        </p:txBody>
      </p:sp>
      <p:pic>
        <p:nvPicPr>
          <p:cNvPr id="2052" name="Picture 4" descr="FÉNIX DO ATLÂNTICO: Opinião">
            <a:extLst>
              <a:ext uri="{FF2B5EF4-FFF2-40B4-BE49-F238E27FC236}">
                <a16:creationId xmlns:a16="http://schemas.microsoft.com/office/drawing/2014/main" xmlns="" id="{05B10582-8C34-489B-900F-3BA601B9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22" y="2567737"/>
            <a:ext cx="4565340" cy="3031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348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AAEE9DCF-8EA9-433F-A875-8B00ECF9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2742242"/>
            <a:ext cx="3502163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Distribuição geográfica: </a:t>
            </a:r>
            <a:r>
              <a:rPr lang="pt-PT" dirty="0"/>
              <a:t> </a:t>
            </a:r>
          </a:p>
          <a:p>
            <a:pPr marL="0" indent="0" algn="just">
              <a:buNone/>
            </a:pPr>
            <a:r>
              <a:rPr lang="pt-PT" dirty="0"/>
              <a:t>Europa, Norte de África, Médio Oriente, Ásia Meridional e Ásia Oriental. O melro-preto é a ave nacional da Suécia.</a:t>
            </a:r>
          </a:p>
          <a:p>
            <a:endParaRPr lang="pt-PT" b="1" dirty="0"/>
          </a:p>
          <a:p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85723D3-2479-444F-93E6-5A3363E4766F}"/>
              </a:ext>
            </a:extLst>
          </p:cNvPr>
          <p:cNvSpPr/>
          <p:nvPr/>
        </p:nvSpPr>
        <p:spPr>
          <a:xfrm>
            <a:off x="8080556" y="2604023"/>
            <a:ext cx="38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/>
              <a:t>Ameaças/ curiosidades: </a:t>
            </a:r>
            <a:r>
              <a:rPr lang="pt-PT" sz="2000" dirty="0"/>
              <a:t>O melro preto, possui uma grande área de distribuição geográfica e uma grande população global, pelo que não se considera que se encontre globalmente ameaçado. Uma curiosidade interessante é o facto de os machos terem um canto com melodia muito característica.</a:t>
            </a:r>
            <a:endParaRPr lang="pt-PT" sz="20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6F8D9EA-0FD7-46EF-8DCB-6CACDD86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pt-PT" sz="2900" b="1" dirty="0"/>
              <a:t>4ª ETAPA</a:t>
            </a:r>
            <a:r>
              <a:rPr lang="pt-PT" b="1" dirty="0"/>
              <a:t>: </a:t>
            </a:r>
            <a:br>
              <a:rPr lang="pt-PT" b="1" dirty="0"/>
            </a:br>
            <a:r>
              <a:rPr lang="pt-PT" sz="2500" dirty="0"/>
              <a:t>conclusão da ave observada – ficha da espécie</a:t>
            </a:r>
          </a:p>
        </p:txBody>
      </p:sp>
      <p:pic>
        <p:nvPicPr>
          <p:cNvPr id="6" name="Picture 2" descr="Pintainhos De Alimentação Do Melro No Ninho Imagem de Stock ...">
            <a:extLst>
              <a:ext uri="{FF2B5EF4-FFF2-40B4-BE49-F238E27FC236}">
                <a16:creationId xmlns:a16="http://schemas.microsoft.com/office/drawing/2014/main" xmlns="" id="{6AFFB04E-EA11-4B7B-A2D8-8AEAD8416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1"/>
          <a:stretch/>
        </p:blipFill>
        <p:spPr bwMode="auto">
          <a:xfrm>
            <a:off x="3752683" y="2654090"/>
            <a:ext cx="4215139" cy="276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35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41BEC01-2C33-4A0D-A3A6-A0E3E893E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Fotos da espécie :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3A8D8D8B-8B5A-4567-8920-42EF0F3E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pt-PT" sz="2900" b="1" dirty="0"/>
              <a:t>4ª ETAPA</a:t>
            </a:r>
            <a:r>
              <a:rPr lang="pt-PT" b="1" dirty="0"/>
              <a:t>: </a:t>
            </a:r>
            <a:br>
              <a:rPr lang="pt-PT" b="1" dirty="0"/>
            </a:br>
            <a:r>
              <a:rPr lang="pt-PT" sz="2500" dirty="0"/>
              <a:t>conclusão da ave observada (continuação)</a:t>
            </a:r>
          </a:p>
        </p:txBody>
      </p:sp>
      <p:pic>
        <p:nvPicPr>
          <p:cNvPr id="1026" name="Picture 2" descr="Melro-preto (Turdus merula)">
            <a:extLst>
              <a:ext uri="{FF2B5EF4-FFF2-40B4-BE49-F238E27FC236}">
                <a16:creationId xmlns:a16="http://schemas.microsoft.com/office/drawing/2014/main" xmlns="" id="{FD1E0F3D-FA02-4DF8-902F-21F35C0D6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3" y="2544024"/>
            <a:ext cx="3569918" cy="23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bird melro preto (Turdus merula) - Funchal Daily Photo">
            <a:extLst>
              <a:ext uri="{FF2B5EF4-FFF2-40B4-BE49-F238E27FC236}">
                <a16:creationId xmlns:a16="http://schemas.microsoft.com/office/drawing/2014/main" xmlns="" id="{52681839-BE79-492F-9213-7024FAD0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70" y="2544025"/>
            <a:ext cx="4691957" cy="23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Espécie do mês de Junho: Melro-preto">
            <a:extLst>
              <a:ext uri="{FF2B5EF4-FFF2-40B4-BE49-F238E27FC236}">
                <a16:creationId xmlns:a16="http://schemas.microsoft.com/office/drawing/2014/main" xmlns="" id="{C7B2574D-0C97-4C1E-B821-E2CD735DF3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34" name="Picture 10" descr="Espécie do mês de Junho: Melro-preto">
            <a:extLst>
              <a:ext uri="{FF2B5EF4-FFF2-40B4-BE49-F238E27FC236}">
                <a16:creationId xmlns:a16="http://schemas.microsoft.com/office/drawing/2014/main" xmlns="" id="{4C6D5FB0-1366-4E94-84B0-21A8E8FD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40" y="2544025"/>
            <a:ext cx="3078141" cy="23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84</TotalTime>
  <Words>300</Words>
  <Application>Microsoft Office PowerPoint</Application>
  <PresentationFormat>Personalizados</PresentationFormat>
  <Paragraphs>66</Paragraphs>
  <Slides>10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Galeria</vt:lpstr>
      <vt:lpstr>Apresentação do PowerPoint</vt:lpstr>
      <vt:lpstr>1ª etapa: Construção de comedouros com materiais reciclados  </vt:lpstr>
      <vt:lpstr>1ª etapa: Construção de comedouros com materiais reciclados  </vt:lpstr>
      <vt:lpstr>1ª etapa: Construção de comedouros com materiais reciclados  </vt:lpstr>
      <vt:lpstr>2ª ETAPA:  COLOCAÇÃO DOS COMEDOUROS NAS ÁRVORES PARA A SEGUIR PODER OBSERVAR AS ESPÉCIES</vt:lpstr>
      <vt:lpstr>3ª ETAPA:  Observação das espécies</vt:lpstr>
      <vt:lpstr>4ª ETAPA:  conclusão da ave observada – ficha da espécie</vt:lpstr>
      <vt:lpstr>4ª ETAPA:  conclusão da ave observada – ficha da espécie</vt:lpstr>
      <vt:lpstr>4ª ETAPA:  conclusão da ave observada (continuação)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Insys M74T</dc:creator>
  <cp:lastModifiedBy>Utilizador</cp:lastModifiedBy>
  <cp:revision>12</cp:revision>
  <dcterms:created xsi:type="dcterms:W3CDTF">2020-04-22T14:02:08Z</dcterms:created>
  <dcterms:modified xsi:type="dcterms:W3CDTF">2020-04-24T19:28:15Z</dcterms:modified>
</cp:coreProperties>
</file>