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a ribeiro" userId="e0f27db4b143170c" providerId="LiveId" clId="{E2073F21-CBDE-4DB5-A28D-A60A19797CCB}"/>
    <pc:docChg chg="undo custSel addSld delSld modSld">
      <pc:chgData name="susana ribeiro" userId="e0f27db4b143170c" providerId="LiveId" clId="{E2073F21-CBDE-4DB5-A28D-A60A19797CCB}" dt="2020-06-05T11:41:39.106" v="982" actId="20577"/>
      <pc:docMkLst>
        <pc:docMk/>
      </pc:docMkLst>
      <pc:sldChg chg="addSp delSp modSp mod">
        <pc:chgData name="susana ribeiro" userId="e0f27db4b143170c" providerId="LiveId" clId="{E2073F21-CBDE-4DB5-A28D-A60A19797CCB}" dt="2020-06-05T10:47:36.009" v="172" actId="20577"/>
        <pc:sldMkLst>
          <pc:docMk/>
          <pc:sldMk cId="1578662662" sldId="261"/>
        </pc:sldMkLst>
        <pc:spChg chg="add del mod">
          <ac:chgData name="susana ribeiro" userId="e0f27db4b143170c" providerId="LiveId" clId="{E2073F21-CBDE-4DB5-A28D-A60A19797CCB}" dt="2020-06-05T10:46:30.247" v="166"/>
          <ac:spMkLst>
            <pc:docMk/>
            <pc:sldMk cId="1578662662" sldId="261"/>
            <ac:spMk id="3" creationId="{100DF188-333E-455A-9DCA-272FEEE488C7}"/>
          </ac:spMkLst>
        </pc:spChg>
        <pc:spChg chg="mod">
          <ac:chgData name="susana ribeiro" userId="e0f27db4b143170c" providerId="LiveId" clId="{E2073F21-CBDE-4DB5-A28D-A60A19797CCB}" dt="2020-06-05T10:41:55.112" v="141" actId="113"/>
          <ac:spMkLst>
            <pc:docMk/>
            <pc:sldMk cId="1578662662" sldId="261"/>
            <ac:spMk id="7" creationId="{C5362530-8AD2-4251-88A5-2005BC4A6CB4}"/>
          </ac:spMkLst>
        </pc:spChg>
        <pc:spChg chg="mod">
          <ac:chgData name="susana ribeiro" userId="e0f27db4b143170c" providerId="LiveId" clId="{E2073F21-CBDE-4DB5-A28D-A60A19797CCB}" dt="2020-06-05T10:43:01.751" v="151" actId="255"/>
          <ac:spMkLst>
            <pc:docMk/>
            <pc:sldMk cId="1578662662" sldId="261"/>
            <ac:spMk id="10" creationId="{B0230366-D92B-468E-A8BC-6B6F2CADF89F}"/>
          </ac:spMkLst>
        </pc:spChg>
        <pc:spChg chg="mod">
          <ac:chgData name="susana ribeiro" userId="e0f27db4b143170c" providerId="LiveId" clId="{E2073F21-CBDE-4DB5-A28D-A60A19797CCB}" dt="2020-06-05T10:42:48.902" v="149" actId="114"/>
          <ac:spMkLst>
            <pc:docMk/>
            <pc:sldMk cId="1578662662" sldId="261"/>
            <ac:spMk id="11" creationId="{6F6976E2-70E2-4080-9036-DC573FD02254}"/>
          </ac:spMkLst>
        </pc:spChg>
        <pc:spChg chg="mod">
          <ac:chgData name="susana ribeiro" userId="e0f27db4b143170c" providerId="LiveId" clId="{E2073F21-CBDE-4DB5-A28D-A60A19797CCB}" dt="2020-06-05T10:46:34.268" v="167" actId="20577"/>
          <ac:spMkLst>
            <pc:docMk/>
            <pc:sldMk cId="1578662662" sldId="261"/>
            <ac:spMk id="12" creationId="{6BD75144-7450-4B7F-B7C8-25F8C0E8F7C5}"/>
          </ac:spMkLst>
        </pc:spChg>
        <pc:spChg chg="mod">
          <ac:chgData name="susana ribeiro" userId="e0f27db4b143170c" providerId="LiveId" clId="{E2073F21-CBDE-4DB5-A28D-A60A19797CCB}" dt="2020-06-05T10:42:45.878" v="148" actId="114"/>
          <ac:spMkLst>
            <pc:docMk/>
            <pc:sldMk cId="1578662662" sldId="261"/>
            <ac:spMk id="13" creationId="{94507A5C-C90A-478D-97D3-15A61D6B8380}"/>
          </ac:spMkLst>
        </pc:spChg>
        <pc:spChg chg="mod">
          <ac:chgData name="susana ribeiro" userId="e0f27db4b143170c" providerId="LiveId" clId="{E2073F21-CBDE-4DB5-A28D-A60A19797CCB}" dt="2020-06-05T10:47:36.009" v="172" actId="20577"/>
          <ac:spMkLst>
            <pc:docMk/>
            <pc:sldMk cId="1578662662" sldId="261"/>
            <ac:spMk id="14" creationId="{9C412E3F-9F01-40D4-A75E-B15563584C66}"/>
          </ac:spMkLst>
        </pc:spChg>
        <pc:spChg chg="mod">
          <ac:chgData name="susana ribeiro" userId="e0f27db4b143170c" providerId="LiveId" clId="{E2073F21-CBDE-4DB5-A28D-A60A19797CCB}" dt="2020-06-05T10:45:23.300" v="160" actId="2711"/>
          <ac:spMkLst>
            <pc:docMk/>
            <pc:sldMk cId="1578662662" sldId="261"/>
            <ac:spMk id="15" creationId="{E12FB53E-920D-4FFF-AB36-589250105586}"/>
          </ac:spMkLst>
        </pc:spChg>
        <pc:spChg chg="mod">
          <ac:chgData name="susana ribeiro" userId="e0f27db4b143170c" providerId="LiveId" clId="{E2073F21-CBDE-4DB5-A28D-A60A19797CCB}" dt="2020-06-05T10:41:41.932" v="139" actId="114"/>
          <ac:spMkLst>
            <pc:docMk/>
            <pc:sldMk cId="1578662662" sldId="261"/>
            <ac:spMk id="16" creationId="{43670CFA-103A-47A8-AC29-7019AAECED3F}"/>
          </ac:spMkLst>
        </pc:spChg>
        <pc:grpChg chg="mod">
          <ac:chgData name="susana ribeiro" userId="e0f27db4b143170c" providerId="LiveId" clId="{E2073F21-CBDE-4DB5-A28D-A60A19797CCB}" dt="2020-06-05T10:30:39.631" v="24" actId="14100"/>
          <ac:grpSpMkLst>
            <pc:docMk/>
            <pc:sldMk cId="1578662662" sldId="261"/>
            <ac:grpSpMk id="6" creationId="{A11C4654-6E4E-4A20-A666-3E4FEA9AF636}"/>
          </ac:grpSpMkLst>
        </pc:grpChg>
        <pc:graphicFrameChg chg="add del mod">
          <ac:chgData name="susana ribeiro" userId="e0f27db4b143170c" providerId="LiveId" clId="{E2073F21-CBDE-4DB5-A28D-A60A19797CCB}" dt="2020-06-05T10:46:30.247" v="166"/>
          <ac:graphicFrameMkLst>
            <pc:docMk/>
            <pc:sldMk cId="1578662662" sldId="261"/>
            <ac:graphicFrameMk id="2" creationId="{460A5D1B-33A0-41DB-B3B0-9AE8F96A948D}"/>
          </ac:graphicFrameMkLst>
        </pc:graphicFrameChg>
        <pc:picChg chg="add mod">
          <ac:chgData name="susana ribeiro" userId="e0f27db4b143170c" providerId="LiveId" clId="{E2073F21-CBDE-4DB5-A28D-A60A19797CCB}" dt="2020-06-05T10:43:21.985" v="153" actId="14100"/>
          <ac:picMkLst>
            <pc:docMk/>
            <pc:sldMk cId="1578662662" sldId="261"/>
            <ac:picMk id="1026" creationId="{B5D88465-92FA-422B-939B-18AF954AC122}"/>
          </ac:picMkLst>
        </pc:picChg>
        <pc:picChg chg="add del mod">
          <ac:chgData name="susana ribeiro" userId="e0f27db4b143170c" providerId="LiveId" clId="{E2073F21-CBDE-4DB5-A28D-A60A19797CCB}" dt="2020-06-05T10:30:41.699" v="25"/>
          <ac:picMkLst>
            <pc:docMk/>
            <pc:sldMk cId="1578662662" sldId="261"/>
            <ac:picMk id="1028" creationId="{EEBAC11B-D88F-40F8-A913-8AEED267D9FF}"/>
          </ac:picMkLst>
        </pc:picChg>
        <pc:picChg chg="add mod">
          <ac:chgData name="susana ribeiro" userId="e0f27db4b143170c" providerId="LiveId" clId="{E2073F21-CBDE-4DB5-A28D-A60A19797CCB}" dt="2020-06-05T10:31:03.221" v="33" actId="14100"/>
          <ac:picMkLst>
            <pc:docMk/>
            <pc:sldMk cId="1578662662" sldId="261"/>
            <ac:picMk id="1030" creationId="{EC874660-CE6F-4884-9712-12FD3781B69B}"/>
          </ac:picMkLst>
        </pc:picChg>
      </pc:sldChg>
      <pc:sldChg chg="addSp modSp new del mod">
        <pc:chgData name="susana ribeiro" userId="e0f27db4b143170c" providerId="LiveId" clId="{E2073F21-CBDE-4DB5-A28D-A60A19797CCB}" dt="2020-06-05T10:45:49.714" v="163" actId="2696"/>
        <pc:sldMkLst>
          <pc:docMk/>
          <pc:sldMk cId="2846687043" sldId="262"/>
        </pc:sldMkLst>
        <pc:spChg chg="add mod">
          <ac:chgData name="susana ribeiro" userId="e0f27db4b143170c" providerId="LiveId" clId="{E2073F21-CBDE-4DB5-A28D-A60A19797CCB}" dt="2020-06-05T10:39:08.449" v="107" actId="20577"/>
          <ac:spMkLst>
            <pc:docMk/>
            <pc:sldMk cId="2846687043" sldId="262"/>
            <ac:spMk id="2" creationId="{1686FF5E-4053-47BA-AAE1-EEC27ED92D8F}"/>
          </ac:spMkLst>
        </pc:spChg>
      </pc:sldChg>
      <pc:sldChg chg="addSp delSp modSp add mod">
        <pc:chgData name="susana ribeiro" userId="e0f27db4b143170c" providerId="LiveId" clId="{E2073F21-CBDE-4DB5-A28D-A60A19797CCB}" dt="2020-06-05T11:10:19.091" v="307" actId="115"/>
        <pc:sldMkLst>
          <pc:docMk/>
          <pc:sldMk cId="3138049724" sldId="262"/>
        </pc:sldMkLst>
        <pc:spChg chg="mod">
          <ac:chgData name="susana ribeiro" userId="e0f27db4b143170c" providerId="LiveId" clId="{E2073F21-CBDE-4DB5-A28D-A60A19797CCB}" dt="2020-06-05T11:08:56.585" v="288" actId="113"/>
          <ac:spMkLst>
            <pc:docMk/>
            <pc:sldMk cId="3138049724" sldId="262"/>
            <ac:spMk id="10" creationId="{B0230366-D92B-468E-A8BC-6B6F2CADF89F}"/>
          </ac:spMkLst>
        </pc:spChg>
        <pc:spChg chg="mod">
          <ac:chgData name="susana ribeiro" userId="e0f27db4b143170c" providerId="LiveId" clId="{E2073F21-CBDE-4DB5-A28D-A60A19797CCB}" dt="2020-06-05T11:02:54.056" v="217" actId="20577"/>
          <ac:spMkLst>
            <pc:docMk/>
            <pc:sldMk cId="3138049724" sldId="262"/>
            <ac:spMk id="11" creationId="{6F6976E2-70E2-4080-9036-DC573FD02254}"/>
          </ac:spMkLst>
        </pc:spChg>
        <pc:spChg chg="mod">
          <ac:chgData name="susana ribeiro" userId="e0f27db4b143170c" providerId="LiveId" clId="{E2073F21-CBDE-4DB5-A28D-A60A19797CCB}" dt="2020-06-05T11:10:19.091" v="307" actId="115"/>
          <ac:spMkLst>
            <pc:docMk/>
            <pc:sldMk cId="3138049724" sldId="262"/>
            <ac:spMk id="12" creationId="{6BD75144-7450-4B7F-B7C8-25F8C0E8F7C5}"/>
          </ac:spMkLst>
        </pc:spChg>
        <pc:spChg chg="mod">
          <ac:chgData name="susana ribeiro" userId="e0f27db4b143170c" providerId="LiveId" clId="{E2073F21-CBDE-4DB5-A28D-A60A19797CCB}" dt="2020-06-05T11:04:36.983" v="228" actId="20577"/>
          <ac:spMkLst>
            <pc:docMk/>
            <pc:sldMk cId="3138049724" sldId="262"/>
            <ac:spMk id="13" creationId="{94507A5C-C90A-478D-97D3-15A61D6B8380}"/>
          </ac:spMkLst>
        </pc:spChg>
        <pc:spChg chg="mod">
          <ac:chgData name="susana ribeiro" userId="e0f27db4b143170c" providerId="LiveId" clId="{E2073F21-CBDE-4DB5-A28D-A60A19797CCB}" dt="2020-06-05T11:06:50.058" v="260" actId="14100"/>
          <ac:spMkLst>
            <pc:docMk/>
            <pc:sldMk cId="3138049724" sldId="262"/>
            <ac:spMk id="14" creationId="{9C412E3F-9F01-40D4-A75E-B15563584C66}"/>
          </ac:spMkLst>
        </pc:spChg>
        <pc:spChg chg="mod">
          <ac:chgData name="susana ribeiro" userId="e0f27db4b143170c" providerId="LiveId" clId="{E2073F21-CBDE-4DB5-A28D-A60A19797CCB}" dt="2020-06-05T11:08:52.411" v="287" actId="113"/>
          <ac:spMkLst>
            <pc:docMk/>
            <pc:sldMk cId="3138049724" sldId="262"/>
            <ac:spMk id="15" creationId="{E12FB53E-920D-4FFF-AB36-589250105586}"/>
          </ac:spMkLst>
        </pc:spChg>
        <pc:picChg chg="add mod">
          <ac:chgData name="susana ribeiro" userId="e0f27db4b143170c" providerId="LiveId" clId="{E2073F21-CBDE-4DB5-A28D-A60A19797CCB}" dt="2020-06-05T11:04:01.165" v="222" actId="14100"/>
          <ac:picMkLst>
            <pc:docMk/>
            <pc:sldMk cId="3138049724" sldId="262"/>
            <ac:picMk id="2" creationId="{0E8F9229-3A40-497C-9819-9FDB9327DD8A}"/>
          </ac:picMkLst>
        </pc:picChg>
        <pc:picChg chg="del mod">
          <ac:chgData name="susana ribeiro" userId="e0f27db4b143170c" providerId="LiveId" clId="{E2073F21-CBDE-4DB5-A28D-A60A19797CCB}" dt="2020-06-05T11:00:17.489" v="177" actId="478"/>
          <ac:picMkLst>
            <pc:docMk/>
            <pc:sldMk cId="3138049724" sldId="262"/>
            <ac:picMk id="1026" creationId="{B5D88465-92FA-422B-939B-18AF954AC122}"/>
          </ac:picMkLst>
        </pc:picChg>
        <pc:picChg chg="add mod">
          <ac:chgData name="susana ribeiro" userId="e0f27db4b143170c" providerId="LiveId" clId="{E2073F21-CBDE-4DB5-A28D-A60A19797CCB}" dt="2020-06-05T11:04:31.130" v="227" actId="14100"/>
          <ac:picMkLst>
            <pc:docMk/>
            <pc:sldMk cId="3138049724" sldId="262"/>
            <ac:picMk id="1028" creationId="{6BFFE366-48A9-4DF9-B735-87079356B8C8}"/>
          </ac:picMkLst>
        </pc:picChg>
        <pc:picChg chg="del">
          <ac:chgData name="susana ribeiro" userId="e0f27db4b143170c" providerId="LiveId" clId="{E2073F21-CBDE-4DB5-A28D-A60A19797CCB}" dt="2020-06-05T11:00:19.593" v="178" actId="478"/>
          <ac:picMkLst>
            <pc:docMk/>
            <pc:sldMk cId="3138049724" sldId="262"/>
            <ac:picMk id="1030" creationId="{EC874660-CE6F-4884-9712-12FD3781B69B}"/>
          </ac:picMkLst>
        </pc:picChg>
      </pc:sldChg>
      <pc:sldChg chg="addSp delSp modSp add mod">
        <pc:chgData name="susana ribeiro" userId="e0f27db4b143170c" providerId="LiveId" clId="{E2073F21-CBDE-4DB5-A28D-A60A19797CCB}" dt="2020-06-05T11:25:24.774" v="482" actId="20577"/>
        <pc:sldMkLst>
          <pc:docMk/>
          <pc:sldMk cId="3662565582" sldId="263"/>
        </pc:sldMkLst>
        <pc:spChg chg="add mod">
          <ac:chgData name="susana ribeiro" userId="e0f27db4b143170c" providerId="LiveId" clId="{E2073F21-CBDE-4DB5-A28D-A60A19797CCB}" dt="2020-06-05T11:24:24.513" v="475" actId="20577"/>
          <ac:spMkLst>
            <pc:docMk/>
            <pc:sldMk cId="3662565582" sldId="263"/>
            <ac:spMk id="2" creationId="{9F1419E4-53BA-4FE8-85EC-F3851EDD1448}"/>
          </ac:spMkLst>
        </pc:spChg>
        <pc:spChg chg="mod">
          <ac:chgData name="susana ribeiro" userId="e0f27db4b143170c" providerId="LiveId" clId="{E2073F21-CBDE-4DB5-A28D-A60A19797CCB}" dt="2020-06-05T11:15:12.255" v="329" actId="1076"/>
          <ac:spMkLst>
            <pc:docMk/>
            <pc:sldMk cId="3662565582" sldId="263"/>
            <ac:spMk id="7" creationId="{C5362530-8AD2-4251-88A5-2005BC4A6CB4}"/>
          </ac:spMkLst>
        </pc:spChg>
        <pc:spChg chg="mod">
          <ac:chgData name="susana ribeiro" userId="e0f27db4b143170c" providerId="LiveId" clId="{E2073F21-CBDE-4DB5-A28D-A60A19797CCB}" dt="2020-06-05T11:15:12.255" v="329" actId="1076"/>
          <ac:spMkLst>
            <pc:docMk/>
            <pc:sldMk cId="3662565582" sldId="263"/>
            <ac:spMk id="8" creationId="{E3666BEA-D1DA-4422-9E33-0F2267DA6AF7}"/>
          </ac:spMkLst>
        </pc:spChg>
        <pc:spChg chg="mod">
          <ac:chgData name="susana ribeiro" userId="e0f27db4b143170c" providerId="LiveId" clId="{E2073F21-CBDE-4DB5-A28D-A60A19797CCB}" dt="2020-06-05T11:15:12.255" v="329" actId="1076"/>
          <ac:spMkLst>
            <pc:docMk/>
            <pc:sldMk cId="3662565582" sldId="263"/>
            <ac:spMk id="9" creationId="{8EB57598-9DCD-4DD2-AFB5-0DC13B4907A8}"/>
          </ac:spMkLst>
        </pc:spChg>
        <pc:spChg chg="mod">
          <ac:chgData name="susana ribeiro" userId="e0f27db4b143170c" providerId="LiveId" clId="{E2073F21-CBDE-4DB5-A28D-A60A19797CCB}" dt="2020-06-05T11:18:28.168" v="427" actId="1076"/>
          <ac:spMkLst>
            <pc:docMk/>
            <pc:sldMk cId="3662565582" sldId="263"/>
            <ac:spMk id="10" creationId="{B0230366-D92B-468E-A8BC-6B6F2CADF89F}"/>
          </ac:spMkLst>
        </pc:spChg>
        <pc:spChg chg="mod">
          <ac:chgData name="susana ribeiro" userId="e0f27db4b143170c" providerId="LiveId" clId="{E2073F21-CBDE-4DB5-A28D-A60A19797CCB}" dt="2020-06-05T11:16:32.284" v="367" actId="20577"/>
          <ac:spMkLst>
            <pc:docMk/>
            <pc:sldMk cId="3662565582" sldId="263"/>
            <ac:spMk id="11" creationId="{6F6976E2-70E2-4080-9036-DC573FD02254}"/>
          </ac:spMkLst>
        </pc:spChg>
        <pc:spChg chg="mod">
          <ac:chgData name="susana ribeiro" userId="e0f27db4b143170c" providerId="LiveId" clId="{E2073F21-CBDE-4DB5-A28D-A60A19797CCB}" dt="2020-06-05T11:22:13.140" v="467" actId="123"/>
          <ac:spMkLst>
            <pc:docMk/>
            <pc:sldMk cId="3662565582" sldId="263"/>
            <ac:spMk id="12" creationId="{6BD75144-7450-4B7F-B7C8-25F8C0E8F7C5}"/>
          </ac:spMkLst>
        </pc:spChg>
        <pc:spChg chg="mod">
          <ac:chgData name="susana ribeiro" userId="e0f27db4b143170c" providerId="LiveId" clId="{E2073F21-CBDE-4DB5-A28D-A60A19797CCB}" dt="2020-06-05T11:24:30.440" v="476" actId="20577"/>
          <ac:spMkLst>
            <pc:docMk/>
            <pc:sldMk cId="3662565582" sldId="263"/>
            <ac:spMk id="13" creationId="{94507A5C-C90A-478D-97D3-15A61D6B8380}"/>
          </ac:spMkLst>
        </pc:spChg>
        <pc:spChg chg="mod">
          <ac:chgData name="susana ribeiro" userId="e0f27db4b143170c" providerId="LiveId" clId="{E2073F21-CBDE-4DB5-A28D-A60A19797CCB}" dt="2020-06-05T11:15:12.255" v="329" actId="1076"/>
          <ac:spMkLst>
            <pc:docMk/>
            <pc:sldMk cId="3662565582" sldId="263"/>
            <ac:spMk id="14" creationId="{9C412E3F-9F01-40D4-A75E-B15563584C66}"/>
          </ac:spMkLst>
        </pc:spChg>
        <pc:spChg chg="mod">
          <ac:chgData name="susana ribeiro" userId="e0f27db4b143170c" providerId="LiveId" clId="{E2073F21-CBDE-4DB5-A28D-A60A19797CCB}" dt="2020-06-05T11:25:24.774" v="482" actId="20577"/>
          <ac:spMkLst>
            <pc:docMk/>
            <pc:sldMk cId="3662565582" sldId="263"/>
            <ac:spMk id="15" creationId="{E12FB53E-920D-4FFF-AB36-589250105586}"/>
          </ac:spMkLst>
        </pc:spChg>
        <pc:spChg chg="mod">
          <ac:chgData name="susana ribeiro" userId="e0f27db4b143170c" providerId="LiveId" clId="{E2073F21-CBDE-4DB5-A28D-A60A19797CCB}" dt="2020-06-05T11:15:12.255" v="329" actId="1076"/>
          <ac:spMkLst>
            <pc:docMk/>
            <pc:sldMk cId="3662565582" sldId="263"/>
            <ac:spMk id="16" creationId="{43670CFA-103A-47A8-AC29-7019AAECED3F}"/>
          </ac:spMkLst>
        </pc:spChg>
        <pc:grpChg chg="add del mod">
          <ac:chgData name="susana ribeiro" userId="e0f27db4b143170c" providerId="LiveId" clId="{E2073F21-CBDE-4DB5-A28D-A60A19797CCB}" dt="2020-06-05T11:18:39.143" v="429" actId="1076"/>
          <ac:grpSpMkLst>
            <pc:docMk/>
            <pc:sldMk cId="3662565582" sldId="263"/>
            <ac:grpSpMk id="6" creationId="{A11C4654-6E4E-4A20-A666-3E4FEA9AF636}"/>
          </ac:grpSpMkLst>
        </pc:grpChg>
        <pc:picChg chg="del">
          <ac:chgData name="susana ribeiro" userId="e0f27db4b143170c" providerId="LiveId" clId="{E2073F21-CBDE-4DB5-A28D-A60A19797CCB}" dt="2020-06-05T11:10:33.218" v="308" actId="478"/>
          <ac:picMkLst>
            <pc:docMk/>
            <pc:sldMk cId="3662565582" sldId="263"/>
            <ac:picMk id="1026" creationId="{B5D88465-92FA-422B-939B-18AF954AC122}"/>
          </ac:picMkLst>
        </pc:picChg>
        <pc:picChg chg="del mod">
          <ac:chgData name="susana ribeiro" userId="e0f27db4b143170c" providerId="LiveId" clId="{E2073F21-CBDE-4DB5-A28D-A60A19797CCB}" dt="2020-06-05T11:10:35.014" v="310" actId="478"/>
          <ac:picMkLst>
            <pc:docMk/>
            <pc:sldMk cId="3662565582" sldId="263"/>
            <ac:picMk id="1030" creationId="{EC874660-CE6F-4884-9712-12FD3781B69B}"/>
          </ac:picMkLst>
        </pc:picChg>
        <pc:picChg chg="add mod">
          <ac:chgData name="susana ribeiro" userId="e0f27db4b143170c" providerId="LiveId" clId="{E2073F21-CBDE-4DB5-A28D-A60A19797CCB}" dt="2020-06-05T11:16:01.175" v="331" actId="14100"/>
          <ac:picMkLst>
            <pc:docMk/>
            <pc:sldMk cId="3662565582" sldId="263"/>
            <ac:picMk id="2050" creationId="{E582CCE9-8A54-4FB6-AE86-8CE1B9077485}"/>
          </ac:picMkLst>
        </pc:picChg>
        <pc:picChg chg="add del mod">
          <ac:chgData name="susana ribeiro" userId="e0f27db4b143170c" providerId="LiveId" clId="{E2073F21-CBDE-4DB5-A28D-A60A19797CCB}" dt="2020-06-05T11:15:12.778" v="330"/>
          <ac:picMkLst>
            <pc:docMk/>
            <pc:sldMk cId="3662565582" sldId="263"/>
            <ac:picMk id="2052" creationId="{C3F2A673-8B88-4A95-9085-39DFE57126EE}"/>
          </ac:picMkLst>
        </pc:picChg>
        <pc:picChg chg="add mod">
          <ac:chgData name="susana ribeiro" userId="e0f27db4b143170c" providerId="LiveId" clId="{E2073F21-CBDE-4DB5-A28D-A60A19797CCB}" dt="2020-06-05T11:16:13.526" v="337" actId="14100"/>
          <ac:picMkLst>
            <pc:docMk/>
            <pc:sldMk cId="3662565582" sldId="263"/>
            <ac:picMk id="2054" creationId="{34D15EAE-48FA-40C7-B7FA-03C0EA762BCB}"/>
          </ac:picMkLst>
        </pc:picChg>
      </pc:sldChg>
      <pc:sldChg chg="addSp delSp modSp add mod">
        <pc:chgData name="susana ribeiro" userId="e0f27db4b143170c" providerId="LiveId" clId="{E2073F21-CBDE-4DB5-A28D-A60A19797CCB}" dt="2020-06-05T11:41:39.106" v="982" actId="20577"/>
        <pc:sldMkLst>
          <pc:docMk/>
          <pc:sldMk cId="4050152633" sldId="264"/>
        </pc:sldMkLst>
        <pc:spChg chg="add mod">
          <ac:chgData name="susana ribeiro" userId="e0f27db4b143170c" providerId="LiveId" clId="{E2073F21-CBDE-4DB5-A28D-A60A19797CCB}" dt="2020-06-05T11:35:52.119" v="637" actId="313"/>
          <ac:spMkLst>
            <pc:docMk/>
            <pc:sldMk cId="4050152633" sldId="264"/>
            <ac:spMk id="2" creationId="{55EBDE06-E11D-4C53-9644-3C8427C71AEF}"/>
          </ac:spMkLst>
        </pc:spChg>
        <pc:spChg chg="add del mod">
          <ac:chgData name="susana ribeiro" userId="e0f27db4b143170c" providerId="LiveId" clId="{E2073F21-CBDE-4DB5-A28D-A60A19797CCB}" dt="2020-06-05T11:38:38.148" v="844"/>
          <ac:spMkLst>
            <pc:docMk/>
            <pc:sldMk cId="4050152633" sldId="264"/>
            <ac:spMk id="4" creationId="{4D4BE037-38E5-46D4-BCDA-64D2D3482D96}"/>
          </ac:spMkLst>
        </pc:spChg>
        <pc:spChg chg="mod">
          <ac:chgData name="susana ribeiro" userId="e0f27db4b143170c" providerId="LiveId" clId="{E2073F21-CBDE-4DB5-A28D-A60A19797CCB}" dt="2020-06-05T11:33:46.513" v="581" actId="14100"/>
          <ac:spMkLst>
            <pc:docMk/>
            <pc:sldMk cId="4050152633" sldId="264"/>
            <ac:spMk id="10" creationId="{B0230366-D92B-468E-A8BC-6B6F2CADF89F}"/>
          </ac:spMkLst>
        </pc:spChg>
        <pc:spChg chg="mod">
          <ac:chgData name="susana ribeiro" userId="e0f27db4b143170c" providerId="LiveId" clId="{E2073F21-CBDE-4DB5-A28D-A60A19797CCB}" dt="2020-06-05T11:30:44.509" v="532" actId="20577"/>
          <ac:spMkLst>
            <pc:docMk/>
            <pc:sldMk cId="4050152633" sldId="264"/>
            <ac:spMk id="11" creationId="{6F6976E2-70E2-4080-9036-DC573FD02254}"/>
          </ac:spMkLst>
        </pc:spChg>
        <pc:spChg chg="mod">
          <ac:chgData name="susana ribeiro" userId="e0f27db4b143170c" providerId="LiveId" clId="{E2073F21-CBDE-4DB5-A28D-A60A19797CCB}" dt="2020-06-05T11:39:53.449" v="949" actId="14100"/>
          <ac:spMkLst>
            <pc:docMk/>
            <pc:sldMk cId="4050152633" sldId="264"/>
            <ac:spMk id="12" creationId="{6BD75144-7450-4B7F-B7C8-25F8C0E8F7C5}"/>
          </ac:spMkLst>
        </pc:spChg>
        <pc:spChg chg="mod">
          <ac:chgData name="susana ribeiro" userId="e0f27db4b143170c" providerId="LiveId" clId="{E2073F21-CBDE-4DB5-A28D-A60A19797CCB}" dt="2020-06-05T11:31:25.563" v="534" actId="207"/>
          <ac:spMkLst>
            <pc:docMk/>
            <pc:sldMk cId="4050152633" sldId="264"/>
            <ac:spMk id="13" creationId="{94507A5C-C90A-478D-97D3-15A61D6B8380}"/>
          </ac:spMkLst>
        </pc:spChg>
        <pc:spChg chg="mod">
          <ac:chgData name="susana ribeiro" userId="e0f27db4b143170c" providerId="LiveId" clId="{E2073F21-CBDE-4DB5-A28D-A60A19797CCB}" dt="2020-06-05T11:41:39.106" v="982" actId="20577"/>
          <ac:spMkLst>
            <pc:docMk/>
            <pc:sldMk cId="4050152633" sldId="264"/>
            <ac:spMk id="15" creationId="{E12FB53E-920D-4FFF-AB36-589250105586}"/>
          </ac:spMkLst>
        </pc:spChg>
        <pc:grpChg chg="mod">
          <ac:chgData name="susana ribeiro" userId="e0f27db4b143170c" providerId="LiveId" clId="{E2073F21-CBDE-4DB5-A28D-A60A19797CCB}" dt="2020-06-05T11:32:22.749" v="538" actId="1076"/>
          <ac:grpSpMkLst>
            <pc:docMk/>
            <pc:sldMk cId="4050152633" sldId="264"/>
            <ac:grpSpMk id="6" creationId="{A11C4654-6E4E-4A20-A666-3E4FEA9AF636}"/>
          </ac:grpSpMkLst>
        </pc:grpChg>
        <pc:graphicFrameChg chg="add del mod">
          <ac:chgData name="susana ribeiro" userId="e0f27db4b143170c" providerId="LiveId" clId="{E2073F21-CBDE-4DB5-A28D-A60A19797CCB}" dt="2020-06-05T11:38:38.148" v="844"/>
          <ac:graphicFrameMkLst>
            <pc:docMk/>
            <pc:sldMk cId="4050152633" sldId="264"/>
            <ac:graphicFrameMk id="3" creationId="{4B6BA6BD-8422-422C-93E8-67615DBF30F3}"/>
          </ac:graphicFrameMkLst>
        </pc:graphicFrameChg>
        <pc:picChg chg="del">
          <ac:chgData name="susana ribeiro" userId="e0f27db4b143170c" providerId="LiveId" clId="{E2073F21-CBDE-4DB5-A28D-A60A19797CCB}" dt="2020-06-05T11:26:07.208" v="507" actId="478"/>
          <ac:picMkLst>
            <pc:docMk/>
            <pc:sldMk cId="4050152633" sldId="264"/>
            <ac:picMk id="1026" creationId="{B5D88465-92FA-422B-939B-18AF954AC122}"/>
          </ac:picMkLst>
        </pc:picChg>
        <pc:picChg chg="del">
          <ac:chgData name="susana ribeiro" userId="e0f27db4b143170c" providerId="LiveId" clId="{E2073F21-CBDE-4DB5-A28D-A60A19797CCB}" dt="2020-06-05T11:26:08.070" v="508" actId="478"/>
          <ac:picMkLst>
            <pc:docMk/>
            <pc:sldMk cId="4050152633" sldId="264"/>
            <ac:picMk id="1030" creationId="{EC874660-CE6F-4884-9712-12FD3781B69B}"/>
          </ac:picMkLst>
        </pc:picChg>
        <pc:picChg chg="add mod">
          <ac:chgData name="susana ribeiro" userId="e0f27db4b143170c" providerId="LiveId" clId="{E2073F21-CBDE-4DB5-A28D-A60A19797CCB}" dt="2020-06-05T11:29:04.805" v="516" actId="14100"/>
          <ac:picMkLst>
            <pc:docMk/>
            <pc:sldMk cId="4050152633" sldId="264"/>
            <ac:picMk id="3074" creationId="{D3192581-1C2C-4662-8908-09A20EDBEA45}"/>
          </ac:picMkLst>
        </pc:picChg>
        <pc:picChg chg="add mod">
          <ac:chgData name="susana ribeiro" userId="e0f27db4b143170c" providerId="LiveId" clId="{E2073F21-CBDE-4DB5-A28D-A60A19797CCB}" dt="2020-06-05T11:30:34.539" v="521" actId="14100"/>
          <ac:picMkLst>
            <pc:docMk/>
            <pc:sldMk cId="4050152633" sldId="264"/>
            <ac:picMk id="3076" creationId="{5893556B-4397-4AA9-AFEA-A656B1B265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05/06/2020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05/06/2020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bih=722&amp;biw=1536&amp;rlz=1C1CHBD_pt-PTPT889PT889&amp;hl=pt-PT&amp;sxsrf=ALeKk00Hu4nMdhypBBIWMprqJgZCRvP2GA:1591353088829&amp;q=pega-rabuda+peso&amp;stick=H4sIAAAAAAAAAOPgE-LUz9U3MEwqKTLQ0shOttJPyszPyU-v1M8vSk_MyyzOjU_OSSwuzkzLTE4syczPs8oF8haxChSkpifqFiUmlaYkKhSkFucDANp9cwlKAAAA&amp;sa=X&amp;ved=2ahUKEwibjsmcvOrpAhWF3eAKHWWVCuQQ6BMoADAbegQIBxAC" TargetMode="External"/><Relationship Id="rId3" Type="http://schemas.openxmlformats.org/officeDocument/2006/relationships/hyperlink" Target="https://www.google.com/search?bih=722&amp;biw=1536&amp;rlz=1C1CHBD_pt-PTPT889PT889&amp;hl=pt-PT&amp;sxsrf=ALeKk00Hu4nMdhypBBIWMprqJgZCRvP2GA:1591353088829&amp;q=pega-rabuda+n%C3%BAmero+de+ovos&amp;stick=H4sIAAAAAAAAAOPgE-LUz9U3MEwqKTLQ0s9OttJPyszPyU-v1M8vSk_MyyzOjU_OSSwuzkzLTE4syczPs0rOKS1JzlAozqxKXcQqXZCanqhblJhUmpKokHd4V25qUb5CSqpCfll-MQC34-ajXAAAAA&amp;sa=X&amp;ved=2ahUKEwibjsmcvOrpAhWF3eAKHWWVCuQQ6BMoADAXegQIBhAC" TargetMode="External"/><Relationship Id="rId7" Type="http://schemas.openxmlformats.org/officeDocument/2006/relationships/hyperlink" Target="https://www.google.com/search?bih=722&amp;biw=1536&amp;rlz=1C1CHBD_pt-PTPT889PT889&amp;hl=pt-PT&amp;sxsrf=ALeKk00Hu4nMdhypBBIWMprqJgZCRvP2GA:1591353088829&amp;q=Pica+(g%C3%AAnero)&amp;stick=H4sIAAAAAAAAAOPgE-LUz9U3MEwqKTJQgjDTSiwLtSyzk630kzLzc_LTK_Xzi9IT8zKLc-OTcxKLizPTMpMTSzLz86wyMtMzUosUUEUXsfIFAJkKGumHV-WlFuVr7mBlBABSrzZfZwAAAA&amp;sa=X&amp;ved=2ahUKEwibjsmcvOrpAhWF3eAKHWWVCuQQmxMoATAaegQICxAD" TargetMode="External"/><Relationship Id="rId12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bih=722&amp;biw=1536&amp;rlz=1C1CHBD_pt-PTPT889PT889&amp;hl=pt-PT&amp;sxsrf=ALeKk00Hu4nMdhypBBIWMprqJgZCRvP2GA:1591353088829&amp;q=pega-rabuda+classifica%C3%A7%C3%A3o+superior&amp;stick=H4sIAAAAAAAAAOPgE-LUz9U3MEwqKTLQssxOttJPyszPyU-v1M8vSk_MyyzOjU_OSSwuzkzLTE4syczPs8rITM9ILVJAFV3EqlKQmp6oW5SYVJqSiCR5ePnhxfkKxaUFqUWZ-UUAHZdLSm8AAAA&amp;sa=X&amp;ved=2ahUKEwibjsmcvOrpAhWF3eAKHWWVCuQQ6BMoADAaegQICxAC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s://www.google.com/search?bih=722&amp;biw=1536&amp;rlz=1C1CHBD_pt-PTPT889PT889&amp;hl=pt-PT&amp;sxsrf=ALeKk00Hu4nMdhypBBIWMprqJgZCRvP2GA:1591353088829&amp;q=pega-rabuda+largura+das+asas&amp;stick=H4sIAAAAAAAAAAXBsQ5AMBAG4EnCYjAbOgspq5eRv8Xlolq504jX8aS-r6ybyp52nNwtY9cffraOU0j02iSEyHouPkCVd_a4OcX54Uh6IX5Fe22EQeDyChMglAVmhRoo9Af9zIBIWgAAAA&amp;sa=X&amp;ved=2ahUKEwibjsmcvOrpAhWF3eAKHWWVCuQQ6BMoADAZegQICRAC" TargetMode="External"/><Relationship Id="rId10" Type="http://schemas.openxmlformats.org/officeDocument/2006/relationships/hyperlink" Target="https://pt.wikipedia.org/wiki/Cereais" TargetMode="External"/><Relationship Id="rId4" Type="http://schemas.openxmlformats.org/officeDocument/2006/relationships/hyperlink" Target="https://www.google.com/search?bih=722&amp;biw=1536&amp;rlz=1C1CHBD_pt-PTPT889PT889&amp;hl=pt-PT&amp;sxsrf=ALeKk00Hu4nMdhypBBIWMprqJgZCRvP2GA:1591353088829&amp;q=pega-rabuda+comprimento&amp;stick=H4sIAAAAAAAAAOPgE-LUz9U3MEwqKTLQ0spOttJPyszPyU-v1M8vSk_MyyzOjU_OSSwuzkzLTE4syczPs8pJzUsvyVjEKl6Qmp6oW5SYVJqSqJCcn1tQlJmbmleSDwB42uXeUwAAAA&amp;sa=X&amp;ved=2ahUKEwibjsmcvOrpAhWF3eAKHWWVCuQQ6BMoADAYegQICBAC" TargetMode="External"/><Relationship Id="rId9" Type="http://schemas.openxmlformats.org/officeDocument/2006/relationships/hyperlink" Target="https://pt.wikipedia.org/wiki/Rato-do-camp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Larva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pt.wikipedia.org/wiki/Lagartos" TargetMode="External"/><Relationship Id="rId4" Type="http://schemas.openxmlformats.org/officeDocument/2006/relationships/hyperlink" Target="https://pt.wikipedia.org/wiki/Ver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Larva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pt.wikipedia.org/wiki/Bagas" TargetMode="External"/><Relationship Id="rId4" Type="http://schemas.openxmlformats.org/officeDocument/2006/relationships/hyperlink" Target="https://pt.wikipedia.org/wiki/Aranh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pt.wikipedia.org/wiki/Omn%C3%ADvoro" TargetMode="External"/><Relationship Id="rId7" Type="http://schemas.openxmlformats.org/officeDocument/2006/relationships/hyperlink" Target="https://pt.wikipedia.org/wiki/Drup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Baga" TargetMode="External"/><Relationship Id="rId5" Type="http://schemas.openxmlformats.org/officeDocument/2006/relationships/hyperlink" Target="https://pt.wikipedia.org/wiki/Verme" TargetMode="External"/><Relationship Id="rId4" Type="http://schemas.openxmlformats.org/officeDocument/2006/relationships/hyperlink" Target="https://pt.wikipedia.org/wiki/Insetos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da escola </a:t>
              </a:r>
              <a:r>
                <a:rPr lang="pt-PT" sz="1600" b="1" dirty="0">
                  <a:solidFill>
                    <a:schemeClr val="tx1"/>
                  </a:solidFill>
                </a:rPr>
                <a:t>: </a:t>
              </a:r>
              <a:r>
                <a:rPr lang="pt-PT" sz="1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Escola Básica de Vendas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dirty="0">
                  <a:solidFill>
                    <a:schemeClr val="tx1"/>
                  </a:solidFill>
                </a:rPr>
                <a:t>Ameaças/curiosidades: </a:t>
              </a:r>
              <a:r>
                <a:rPr lang="pt-PT" sz="1400" dirty="0">
                  <a:solidFill>
                    <a:schemeClr val="tx1"/>
                  </a:solidFill>
                </a:rPr>
                <a:t>A pega-rabuda ou pega-rabilonga é uma ave da família </a:t>
              </a:r>
              <a:r>
                <a:rPr lang="pt-PT" sz="1400" dirty="0" err="1">
                  <a:solidFill>
                    <a:schemeClr val="tx1"/>
                  </a:solidFill>
                </a:rPr>
                <a:t>Corvidae</a:t>
              </a:r>
              <a:r>
                <a:rPr lang="pt-PT" sz="1400" dirty="0">
                  <a:solidFill>
                    <a:schemeClr val="tx1"/>
                  </a:solidFill>
                </a:rPr>
                <a:t>, com um aspeto inconfundível. Essa é uma das espécies de aves mais inteligentes do mundo, sendo uma das 9 espécies que podem reconhecer seu reflexo no espelho. </a:t>
              </a:r>
            </a:p>
            <a:p>
              <a:pPr algn="just"/>
              <a:endParaRPr lang="pt-PT" sz="1200" dirty="0">
                <a:solidFill>
                  <a:schemeClr val="tx1"/>
                </a:solidFill>
              </a:endParaRPr>
            </a:p>
            <a:p>
              <a:r>
                <a:rPr lang="pt-PT" sz="1400" b="1" u="sng" dirty="0">
                  <a:solidFill>
                    <a:schemeClr val="tx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Número de Ovos</a:t>
              </a:r>
              <a:r>
                <a:rPr lang="pt-PT" sz="1400" b="1" dirty="0">
                  <a:solidFill>
                    <a:schemeClr val="tx1"/>
                  </a:solidFill>
                </a:rPr>
                <a:t>: </a:t>
              </a:r>
              <a:r>
                <a:rPr lang="pt-PT" sz="1400" dirty="0">
                  <a:solidFill>
                    <a:schemeClr val="tx1"/>
                  </a:solidFill>
                </a:rPr>
                <a:t>5 – 8</a:t>
              </a:r>
            </a:p>
            <a:p>
              <a:r>
                <a:rPr lang="pt-PT" sz="1400" b="1" dirty="0">
                  <a:solidFill>
                    <a:schemeClr val="tx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Comprimento</a:t>
              </a:r>
              <a:r>
                <a:rPr lang="pt-PT" sz="1400" b="1" dirty="0">
                  <a:solidFill>
                    <a:schemeClr val="tx1"/>
                  </a:solidFill>
                </a:rPr>
                <a:t>: </a:t>
              </a:r>
              <a:r>
                <a:rPr lang="pt-PT" sz="1400" dirty="0">
                  <a:solidFill>
                    <a:schemeClr val="tx1"/>
                  </a:solidFill>
                </a:rPr>
                <a:t>44 – 46 cm (Adulto)</a:t>
              </a:r>
            </a:p>
            <a:p>
              <a:r>
                <a:rPr lang="pt-PT" sz="1400" b="1" dirty="0">
                  <a:solidFill>
                    <a:schemeClr val="tx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Largura das Asas</a:t>
              </a:r>
              <a:r>
                <a:rPr lang="pt-PT" sz="1400" b="1" dirty="0">
                  <a:solidFill>
                    <a:schemeClr val="tx1"/>
                  </a:solidFill>
                </a:rPr>
                <a:t>: </a:t>
              </a:r>
              <a:r>
                <a:rPr lang="pt-PT" sz="1400" dirty="0">
                  <a:solidFill>
                    <a:schemeClr val="tx1"/>
                  </a:solidFill>
                </a:rPr>
                <a:t>52 – 62 cm (Adulto)</a:t>
              </a:r>
            </a:p>
            <a:p>
              <a:r>
                <a:rPr lang="pt-PT" sz="1400" b="1" dirty="0">
                  <a:solidFill>
                    <a:schemeClr val="tx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Classificação superior</a:t>
              </a:r>
              <a:r>
                <a:rPr lang="pt-PT" sz="1400" b="1" dirty="0">
                  <a:solidFill>
                    <a:schemeClr val="tx1"/>
                  </a:solidFill>
                </a:rPr>
                <a:t>: </a:t>
              </a:r>
              <a:r>
                <a:rPr lang="pt-PT" sz="1400" dirty="0">
                  <a:solidFill>
                    <a:schemeClr val="tx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Pica</a:t>
              </a:r>
              <a:endParaRPr lang="pt-PT" sz="1400" dirty="0">
                <a:solidFill>
                  <a:schemeClr val="tx1"/>
                </a:solidFill>
              </a:endParaRPr>
            </a:p>
            <a:p>
              <a:r>
                <a:rPr lang="pt-PT" sz="1400" b="1" dirty="0">
                  <a:solidFill>
                    <a:schemeClr val="tx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Peso</a:t>
              </a:r>
              <a:r>
                <a:rPr lang="pt-PT" sz="1400" b="1" dirty="0">
                  <a:solidFill>
                    <a:schemeClr val="tx1"/>
                  </a:solidFill>
                </a:rPr>
                <a:t>: </a:t>
              </a:r>
              <a:r>
                <a:rPr lang="pt-PT" sz="1400" dirty="0">
                  <a:solidFill>
                    <a:schemeClr val="tx1"/>
                  </a:solidFill>
                </a:rPr>
                <a:t>Macho: 210 – 270 g, Feminino: 180 – 210 g</a:t>
              </a:r>
            </a:p>
            <a:p>
              <a:pPr algn="just"/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</a:t>
              </a:r>
              <a:r>
                <a:rPr lang="pt-PT" sz="1600" i="1" dirty="0">
                  <a:solidFill>
                    <a:schemeClr val="tx1"/>
                  </a:solidFill>
                </a:rPr>
                <a:t>Pega-rabuda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72422" y="2999764"/>
              <a:ext cx="5474661" cy="10744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400" b="1" dirty="0">
                  <a:solidFill>
                    <a:schemeClr val="tx1"/>
                  </a:solidFill>
                </a:rPr>
                <a:t>Distribuição Geográfica: </a:t>
              </a:r>
              <a:r>
                <a:rPr lang="pt-PT" sz="1400" dirty="0">
                  <a:solidFill>
                    <a:schemeClr val="tx1"/>
                  </a:solidFill>
                </a:rPr>
                <a:t>A pega-rabuda pode ser vista de norte a sul do país. O distrito de Évora parece ser a região onde a espécie é mais comum e fácil de encontrar.  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i="1" dirty="0">
                  <a:solidFill>
                    <a:schemeClr val="tx1"/>
                  </a:solidFill>
                </a:rPr>
                <a:t>Pica pica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</a:t>
              </a:r>
              <a:r>
                <a:rPr lang="pt-PT" sz="1400" dirty="0">
                  <a:solidFill>
                    <a:schemeClr val="tx1"/>
                  </a:solidFill>
                </a:rPr>
                <a:t>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001858"/>
              <a:ext cx="5474661" cy="10744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2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</a:t>
              </a:r>
              <a:r>
                <a:rPr lang="pt-PT" sz="1400" dirty="0">
                  <a:solidFill>
                    <a:schemeClr val="tx1"/>
                  </a:solidFill>
                </a:rPr>
                <a:t>Alimentam-se principalmente de insetos. Caçam pequenos vertebrados, especialmente </a:t>
              </a:r>
              <a:r>
                <a:rPr lang="pt-PT" sz="1400" dirty="0">
                  <a:solidFill>
                    <a:schemeClr val="tx1"/>
                  </a:solidFill>
                  <a:hlinkClick r:id="rId9" tooltip="Rato-do-campo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ratos-do-campo</a:t>
              </a:r>
              <a:r>
                <a:rPr lang="pt-PT" sz="1400" dirty="0">
                  <a:solidFill>
                    <a:schemeClr val="tx1"/>
                  </a:solidFill>
                </a:rPr>
                <a:t> e atacam ninhos. Comem também grãos de </a:t>
              </a:r>
              <a:r>
                <a:rPr lang="pt-PT" sz="1400" dirty="0">
                  <a:solidFill>
                    <a:schemeClr val="tx1"/>
                  </a:solidFill>
                  <a:hlinkClick r:id="rId10" tooltip="Cereais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cereais</a:t>
              </a:r>
              <a:r>
                <a:rPr lang="pt-PT" sz="1400" dirty="0">
                  <a:solidFill>
                    <a:schemeClr val="tx1"/>
                  </a:solidFill>
                </a:rPr>
                <a:t> e outros alimentos vegetais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</a:t>
              </a:r>
              <a:r>
                <a:rPr lang="pt-PT" sz="1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Vila Nova de Gaia</a:t>
              </a:r>
            </a:p>
          </p:txBody>
        </p:sp>
      </p:grpSp>
      <p:pic>
        <p:nvPicPr>
          <p:cNvPr id="1026" name="Picture 2" descr="Pin em Aves">
            <a:extLst>
              <a:ext uri="{FF2B5EF4-FFF2-40B4-BE49-F238E27FC236}">
                <a16:creationId xmlns:a16="http://schemas.microsoft.com/office/drawing/2014/main" id="{B5D88465-92FA-422B-939B-18AF954AC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69" y="923749"/>
            <a:ext cx="3102518" cy="26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GA RABUDA - PICA PICA - YouTube">
            <a:extLst>
              <a:ext uri="{FF2B5EF4-FFF2-40B4-BE49-F238E27FC236}">
                <a16:creationId xmlns:a16="http://schemas.microsoft.com/office/drawing/2014/main" id="{EC874660-CE6F-4884-9712-12FD3781B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35" y="4144068"/>
            <a:ext cx="3212586" cy="253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da escola </a:t>
              </a:r>
              <a:r>
                <a:rPr lang="pt-PT" sz="1600" b="1" dirty="0">
                  <a:solidFill>
                    <a:schemeClr val="tx1"/>
                  </a:solidFill>
                </a:rPr>
                <a:t>: </a:t>
              </a:r>
              <a:r>
                <a:rPr lang="pt-PT" sz="1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Escola Básica de Vendas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Ameaças/curiosidades</a:t>
              </a:r>
              <a:r>
                <a:rPr lang="pt-PT" sz="1400" dirty="0">
                  <a:solidFill>
                    <a:schemeClr val="tx1"/>
                  </a:solidFill>
                </a:rPr>
                <a:t>: Poupa, ou </a:t>
              </a:r>
              <a:r>
                <a:rPr lang="pt-PT" sz="1400" dirty="0" err="1">
                  <a:solidFill>
                    <a:schemeClr val="tx1"/>
                  </a:solidFill>
                </a:rPr>
                <a:t>boubela</a:t>
              </a:r>
              <a:r>
                <a:rPr lang="pt-PT" sz="1400" dirty="0">
                  <a:solidFill>
                    <a:schemeClr val="tx1"/>
                  </a:solidFill>
                </a:rPr>
                <a:t>, poupão, poupa-pão e poupinha, é o nome comum dado às três espécies de aves </a:t>
              </a:r>
              <a:r>
                <a:rPr lang="pt-PT" sz="1400" dirty="0" err="1">
                  <a:solidFill>
                    <a:schemeClr val="tx1"/>
                  </a:solidFill>
                </a:rPr>
                <a:t>upupiformes</a:t>
              </a:r>
              <a:r>
                <a:rPr lang="pt-PT" sz="1400" dirty="0">
                  <a:solidFill>
                    <a:schemeClr val="tx1"/>
                  </a:solidFill>
                </a:rPr>
                <a:t> pertencentes à família </a:t>
              </a:r>
              <a:r>
                <a:rPr lang="pt-PT" sz="1400" dirty="0" err="1">
                  <a:solidFill>
                    <a:schemeClr val="tx1"/>
                  </a:solidFill>
                </a:rPr>
                <a:t>Upupidae</a:t>
              </a:r>
              <a:r>
                <a:rPr lang="pt-PT" sz="1400" dirty="0">
                  <a:solidFill>
                    <a:schemeClr val="tx1"/>
                  </a:solidFill>
                </a:rPr>
                <a:t> e género </a:t>
              </a:r>
              <a:r>
                <a:rPr lang="pt-PT" sz="1400" dirty="0" err="1">
                  <a:solidFill>
                    <a:schemeClr val="tx1"/>
                  </a:solidFill>
                </a:rPr>
                <a:t>Upupa</a:t>
              </a:r>
              <a:r>
                <a:rPr lang="pt-PT" sz="1400" dirty="0">
                  <a:solidFill>
                    <a:schemeClr val="tx1"/>
                  </a:solidFill>
                </a:rPr>
                <a:t>. </a:t>
              </a:r>
            </a:p>
            <a:p>
              <a:r>
                <a:rPr lang="pt-PT" sz="1400" dirty="0">
                  <a:solidFill>
                    <a:schemeClr val="tx1"/>
                  </a:solidFill>
                </a:rPr>
                <a:t>No entanto, a particularidade morfológica mais óbvia desta ave é a sua crista (poupa) pronunciada, orlada por pontas pretas, que, quando levantada, se assemelha a um leque. </a:t>
              </a:r>
            </a:p>
            <a:p>
              <a:r>
                <a:rPr lang="pt-PT" sz="1400" dirty="0">
                  <a:solidFill>
                    <a:schemeClr val="tx1"/>
                  </a:solidFill>
                </a:rPr>
                <a:t>Emite uma vocalização extremamente fácil de ser identificada, um pouco semelhante ao cuco.</a:t>
              </a:r>
            </a:p>
            <a:p>
              <a:pPr algn="just"/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Poupa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58662" y="3054939"/>
              <a:ext cx="5474661" cy="10744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400" b="1" dirty="0">
                  <a:solidFill>
                    <a:schemeClr val="tx1"/>
                  </a:solidFill>
                </a:rPr>
                <a:t>Distribuição Geográfica: </a:t>
              </a:r>
              <a:r>
                <a:rPr lang="pt-PT" sz="1400" dirty="0">
                  <a:solidFill>
                    <a:schemeClr val="tx1"/>
                  </a:solidFill>
                </a:rPr>
                <a:t>A poupa é uma espécie comum que pode ser observada de </a:t>
              </a:r>
              <a:r>
                <a:rPr lang="pt-PT" sz="1400" u="sng" dirty="0">
                  <a:solidFill>
                    <a:schemeClr val="tx1"/>
                  </a:solidFill>
                </a:rPr>
                <a:t>norte a sul do país</a:t>
              </a:r>
              <a:r>
                <a:rPr lang="pt-PT" sz="1400" dirty="0">
                  <a:solidFill>
                    <a:schemeClr val="tx1"/>
                  </a:solidFill>
                </a:rPr>
                <a:t>. Os melhores locais para a procurar são zonas com habitat florestal ou misto de florestal e agrícola.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dirty="0" err="1">
                  <a:solidFill>
                    <a:schemeClr val="tx1"/>
                  </a:solidFill>
                </a:rPr>
                <a:t>Upupidae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72422" y="1533807"/>
              <a:ext cx="5447143" cy="59238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</a:t>
              </a:r>
              <a:r>
                <a:rPr lang="pt-PT" sz="1400" dirty="0">
                  <a:solidFill>
                    <a:schemeClr val="tx1"/>
                  </a:solidFill>
                </a:rPr>
                <a:t>Pouco preocupante (Continente)</a:t>
              </a:r>
              <a:br>
                <a:rPr lang="pt-PT" sz="1400" dirty="0">
                  <a:solidFill>
                    <a:schemeClr val="tx1"/>
                  </a:solidFill>
                </a:rPr>
              </a:br>
              <a:r>
                <a:rPr lang="pt-PT" sz="1400" dirty="0">
                  <a:solidFill>
                    <a:schemeClr val="tx1"/>
                  </a:solidFill>
                </a:rPr>
                <a:t>Vulnerável (Madeira)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26187"/>
              <a:ext cx="5474661" cy="95007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Alimentação</a:t>
              </a:r>
              <a:r>
                <a:rPr lang="pt-PT" sz="1600" dirty="0">
                  <a:solidFill>
                    <a:schemeClr val="tx1"/>
                  </a:solidFill>
                </a:rPr>
                <a:t>:</a:t>
              </a:r>
              <a:r>
                <a:rPr lang="pt-PT" dirty="0"/>
                <a:t> </a:t>
              </a:r>
              <a:r>
                <a:rPr lang="pt-PT" sz="1400" dirty="0">
                  <a:solidFill>
                    <a:schemeClr val="tx1"/>
                  </a:solidFill>
                </a:rPr>
                <a:t>Alimenta-se de </a:t>
              </a:r>
              <a:r>
                <a:rPr lang="pt-PT" sz="1400" dirty="0">
                  <a:solidFill>
                    <a:schemeClr val="tx1"/>
                  </a:solidFill>
                  <a:hlinkClick r:id="rId3" tooltip="Larva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larvas</a:t>
              </a:r>
              <a:r>
                <a:rPr lang="pt-PT" sz="1400" dirty="0">
                  <a:solidFill>
                    <a:schemeClr val="tx1"/>
                  </a:solidFill>
                </a:rPr>
                <a:t>, </a:t>
              </a:r>
              <a:r>
                <a:rPr lang="pt-PT" sz="1400" u="sng" dirty="0">
                  <a:solidFill>
                    <a:schemeClr val="tx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vermes</a:t>
              </a:r>
              <a:r>
                <a:rPr lang="pt-PT" sz="1400" dirty="0">
                  <a:solidFill>
                    <a:schemeClr val="tx1"/>
                  </a:solidFill>
                </a:rPr>
                <a:t> e pequenos </a:t>
              </a:r>
              <a:r>
                <a:rPr lang="pt-PT" sz="1400" dirty="0">
                  <a:solidFill>
                    <a:schemeClr val="tx1"/>
                  </a:solidFill>
                  <a:hlinkClick r:id="rId5" tooltip="Lagartos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lagartos</a:t>
              </a:r>
              <a:r>
                <a:rPr lang="pt-PT" dirty="0"/>
                <a:t>.</a:t>
              </a:r>
              <a:endParaRPr lang="pt-PT" sz="14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</a:t>
              </a:r>
              <a:r>
                <a:rPr lang="pt-PT" sz="1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Vila Nova de Gaia</a:t>
              </a:r>
            </a:p>
          </p:txBody>
        </p:sp>
      </p:grpSp>
      <p:pic>
        <p:nvPicPr>
          <p:cNvPr id="2" name="Picture 2" descr="Poupa - Ave nacional de Israel. - Aves e seus encantos | Facebook">
            <a:extLst>
              <a:ext uri="{FF2B5EF4-FFF2-40B4-BE49-F238E27FC236}">
                <a16:creationId xmlns:a16="http://schemas.microsoft.com/office/drawing/2014/main" id="{0E8F9229-3A40-497C-9819-9FDB9327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48" y="858947"/>
            <a:ext cx="3126466" cy="291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upa audiência de árvore ave Poupa">
            <a:extLst>
              <a:ext uri="{FF2B5EF4-FFF2-40B4-BE49-F238E27FC236}">
                <a16:creationId xmlns:a16="http://schemas.microsoft.com/office/drawing/2014/main" id="{6BFFE366-48A9-4DF9-B735-87079356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48" y="4150470"/>
            <a:ext cx="3126466" cy="24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4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64441" y="366900"/>
            <a:ext cx="8979559" cy="6616908"/>
            <a:chOff x="91988" y="104932"/>
            <a:chExt cx="8979559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da escola </a:t>
              </a:r>
              <a:r>
                <a:rPr lang="pt-PT" sz="1600" b="1" dirty="0">
                  <a:solidFill>
                    <a:schemeClr val="tx1"/>
                  </a:solidFill>
                </a:rPr>
                <a:t>: </a:t>
              </a:r>
              <a:r>
                <a:rPr lang="pt-PT" sz="1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Escola Básica de Vendas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91988" y="4424702"/>
              <a:ext cx="5474661" cy="197859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</a:t>
              </a:r>
              <a:r>
                <a:rPr lang="pt-PT" sz="1600" i="1" dirty="0">
                  <a:solidFill>
                    <a:schemeClr val="tx1"/>
                  </a:solidFill>
                </a:rPr>
                <a:t>Carriça 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72422" y="2999764"/>
              <a:ext cx="5474661" cy="10744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400" b="1" dirty="0">
                  <a:solidFill>
                    <a:schemeClr val="tx1"/>
                  </a:solidFill>
                </a:rPr>
                <a:t>Distribuição Geográfica:  </a:t>
              </a:r>
            </a:p>
            <a:p>
              <a:pPr algn="just"/>
              <a:r>
                <a:rPr lang="pt-PT" sz="1400" dirty="0">
                  <a:solidFill>
                    <a:schemeClr val="tx1"/>
                  </a:solidFill>
                </a:rPr>
                <a:t>A carriça é relativamente abundante ao </a:t>
              </a:r>
              <a:r>
                <a:rPr lang="pt-PT" sz="1200" dirty="0">
                  <a:solidFill>
                    <a:schemeClr val="tx1"/>
                  </a:solidFill>
                </a:rPr>
                <a:t>longo do território, com</a:t>
              </a:r>
              <a:br>
                <a:rPr lang="pt-PT" sz="1200" dirty="0">
                  <a:solidFill>
                    <a:schemeClr val="tx1"/>
                  </a:solidFill>
                </a:rPr>
              </a:br>
              <a:r>
                <a:rPr lang="pt-PT" sz="1200" dirty="0">
                  <a:solidFill>
                    <a:schemeClr val="tx1"/>
                  </a:solidFill>
                </a:rPr>
                <a:t>exceção das zonas mais secas e abertas do sul e sudeste</a:t>
              </a:r>
              <a:br>
                <a:rPr lang="pt-PT" sz="1200" dirty="0">
                  <a:solidFill>
                    <a:schemeClr val="tx1"/>
                  </a:solidFill>
                </a:rPr>
              </a:br>
              <a:r>
                <a:rPr lang="pt-PT" sz="1200" dirty="0">
                  <a:solidFill>
                    <a:schemeClr val="tx1"/>
                  </a:solidFill>
                </a:rPr>
                <a:t>alentejano e do litoral algarvio. Está presente em todos os meses</a:t>
              </a:r>
              <a:br>
                <a:rPr lang="pt-PT" sz="1200" dirty="0">
                  <a:solidFill>
                    <a:schemeClr val="tx1"/>
                  </a:solidFill>
                </a:rPr>
              </a:br>
              <a:r>
                <a:rPr lang="pt-PT" sz="1200" dirty="0">
                  <a:solidFill>
                    <a:schemeClr val="tx1"/>
                  </a:solidFill>
                </a:rPr>
                <a:t>do ano, pois trata-se de uma espécie residente no nosso território</a:t>
              </a:r>
              <a:r>
                <a:rPr lang="pt-PT" dirty="0">
                  <a:solidFill>
                    <a:schemeClr val="tx1"/>
                  </a:solidFill>
                </a:rPr>
                <a:t>.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400" dirty="0" err="1">
                  <a:solidFill>
                    <a:schemeClr val="tx1"/>
                  </a:solidFill>
                </a:rPr>
                <a:t>Troglodytes</a:t>
              </a:r>
              <a:r>
                <a:rPr lang="pt-PT" sz="1400" dirty="0">
                  <a:solidFill>
                    <a:schemeClr val="tx1"/>
                  </a:solidFill>
                </a:rPr>
                <a:t> </a:t>
              </a:r>
              <a:r>
                <a:rPr lang="pt-PT" sz="1400" dirty="0" err="1">
                  <a:solidFill>
                    <a:schemeClr val="tx1"/>
                  </a:solidFill>
                </a:rPr>
                <a:t>troglodytes</a:t>
              </a:r>
              <a:r>
                <a:rPr lang="pt-PT" sz="1400" dirty="0">
                  <a:solidFill>
                    <a:schemeClr val="tx1"/>
                  </a:solidFill>
                </a:rPr>
                <a:t> </a:t>
              </a:r>
              <a:endParaRPr lang="pt-PT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</a:t>
              </a:r>
              <a:r>
                <a:rPr lang="pt-PT" sz="1400" dirty="0">
                  <a:solidFill>
                    <a:schemeClr val="tx1"/>
                  </a:solidFill>
                </a:rPr>
                <a:t>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001858"/>
              <a:ext cx="5474661" cy="99790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2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</a:t>
              </a:r>
              <a:r>
                <a:rPr lang="pt-PT" sz="1400" dirty="0">
                  <a:solidFill>
                    <a:schemeClr val="tx1"/>
                  </a:solidFill>
                </a:rPr>
                <a:t>: Alimenta-se também de </a:t>
              </a:r>
              <a:r>
                <a:rPr lang="pt-PT" sz="1400" dirty="0">
                  <a:solidFill>
                    <a:schemeClr val="tx1"/>
                  </a:solidFill>
                  <a:hlinkClick r:id="rId3" tooltip="Larva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larvas</a:t>
              </a:r>
              <a:r>
                <a:rPr lang="pt-PT" sz="1400" dirty="0">
                  <a:solidFill>
                    <a:schemeClr val="tx1"/>
                  </a:solidFill>
                </a:rPr>
                <a:t>, </a:t>
              </a:r>
              <a:r>
                <a:rPr lang="pt-PT" sz="1400" dirty="0">
                  <a:solidFill>
                    <a:schemeClr val="tx1"/>
                  </a:solidFill>
                  <a:hlinkClick r:id="rId4" tooltip="Aranha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aranhas</a:t>
              </a:r>
              <a:r>
                <a:rPr lang="pt-PT" sz="1400" dirty="0">
                  <a:solidFill>
                    <a:schemeClr val="tx1"/>
                  </a:solidFill>
                </a:rPr>
                <a:t> e </a:t>
              </a:r>
              <a:r>
                <a:rPr lang="pt-PT" sz="1400" u="sng" dirty="0">
                  <a:solidFill>
                    <a:schemeClr val="tx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bagas</a:t>
              </a:r>
              <a:r>
                <a:rPr lang="pt-PT" dirty="0"/>
                <a:t>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</a:t>
              </a:r>
              <a:r>
                <a:rPr lang="pt-PT" sz="1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Vila Nova de Gaia</a:t>
              </a:r>
            </a:p>
          </p:txBody>
        </p:sp>
      </p:grpSp>
      <p:pic>
        <p:nvPicPr>
          <p:cNvPr id="2050" name="Picture 2" descr="Ficha informativa sobre a ave: Carriça (Troglodytes troglodytes)">
            <a:extLst>
              <a:ext uri="{FF2B5EF4-FFF2-40B4-BE49-F238E27FC236}">
                <a16:creationId xmlns:a16="http://schemas.microsoft.com/office/drawing/2014/main" id="{E582CCE9-8A54-4FB6-AE86-8CE1B9077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51" y="972719"/>
            <a:ext cx="2857500" cy="27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4D15EAE-48FA-40C7-B7FA-03C0EA762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50" y="4162603"/>
            <a:ext cx="3071119" cy="247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F1419E4-53BA-4FE8-85EC-F3851EDD1448}"/>
              </a:ext>
            </a:extLst>
          </p:cNvPr>
          <p:cNvSpPr/>
          <p:nvPr/>
        </p:nvSpPr>
        <p:spPr>
          <a:xfrm>
            <a:off x="400487" y="4863379"/>
            <a:ext cx="50025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400" dirty="0">
                <a:solidFill>
                  <a:srgbClr val="4D5156"/>
                </a:solidFill>
                <a:latin typeface="arial" panose="020B0604020202020204" pitchFamily="34" charset="0"/>
              </a:rPr>
              <a:t> </a:t>
            </a:r>
            <a:r>
              <a:rPr lang="pt-PT" sz="1400" b="1" dirty="0">
                <a:solidFill>
                  <a:srgbClr val="4D5156"/>
                </a:solidFill>
                <a:latin typeface="arial" panose="020B0604020202020204" pitchFamily="34" charset="0"/>
              </a:rPr>
              <a:t>Ameaças ou curiosidades: </a:t>
            </a:r>
            <a:r>
              <a:rPr lang="pt-PT" sz="1400" dirty="0">
                <a:solidFill>
                  <a:srgbClr val="4D5156"/>
                </a:solidFill>
              </a:rPr>
              <a:t>É facilmente reconhecível pelo seu porte e por ser muito pequena, com apenas 10 cm.</a:t>
            </a:r>
            <a:r>
              <a:rPr lang="pt-PT" sz="1400" dirty="0"/>
              <a:t> O seu nome científico significa "habitante de cavernas" e refere-se ao seu hábito de entrar em cavidades e fendas para pernoitar.</a:t>
            </a:r>
          </a:p>
          <a:p>
            <a:pPr algn="just"/>
            <a:r>
              <a:rPr lang="pt-PT" sz="1400" dirty="0"/>
              <a:t> São aves monogâmicas e o macho constrói diversos ninhos para a sua parceira.</a:t>
            </a:r>
          </a:p>
        </p:txBody>
      </p:sp>
    </p:spTree>
    <p:extLst>
      <p:ext uri="{BB962C8B-B14F-4D97-AF65-F5344CB8AC3E}">
        <p14:creationId xmlns:p14="http://schemas.microsoft.com/office/powerpoint/2010/main" val="366256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0"/>
            <a:ext cx="8926643" cy="6658145"/>
            <a:chOff x="144904" y="104932"/>
            <a:chExt cx="8926643" cy="6658145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da escola </a:t>
              </a:r>
              <a:r>
                <a:rPr lang="pt-PT" sz="1600" b="1" dirty="0">
                  <a:solidFill>
                    <a:schemeClr val="tx1"/>
                  </a:solidFill>
                </a:rPr>
                <a:t>: </a:t>
              </a:r>
              <a:r>
                <a:rPr lang="pt-PT" sz="1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Escola Básica de Vendas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4" y="4465720"/>
              <a:ext cx="5474661" cy="229735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PT" sz="1400" dirty="0">
                <a:solidFill>
                  <a:schemeClr val="tx1"/>
                </a:solidFill>
              </a:endParaRPr>
            </a:p>
            <a:p>
              <a:pPr algn="just"/>
              <a:endParaRPr lang="pt-PT" sz="1200" dirty="0">
                <a:solidFill>
                  <a:schemeClr val="tx1"/>
                </a:solidFill>
              </a:endParaRPr>
            </a:p>
            <a:p>
              <a:pPr algn="just"/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Melro preto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72422" y="3076266"/>
              <a:ext cx="5474661" cy="10744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400" b="1" dirty="0">
                  <a:solidFill>
                    <a:schemeClr val="tx1"/>
                  </a:solidFill>
                </a:rPr>
                <a:t>Distribuição Geográfica: </a:t>
              </a:r>
              <a:r>
                <a:rPr lang="pt-PT" sz="1400" dirty="0">
                  <a:solidFill>
                    <a:schemeClr val="tx1"/>
                  </a:solidFill>
                </a:rPr>
                <a:t>Dado que se trata de uma das espécies mais  e adaptadas às áreas urbanas, são aves geralmente muito  confiantes e que estão presentes por todo o território. Na nossa zona podemos encontra-las no parque da cidade do Porto entre outros locais.</a:t>
              </a:r>
              <a:r>
                <a:rPr lang="pt-PT" sz="1400" dirty="0"/>
                <a:t> </a:t>
              </a:r>
              <a:r>
                <a:rPr lang="pt-PT" sz="1400" dirty="0">
                  <a:solidFill>
                    <a:schemeClr val="tx1"/>
                  </a:solidFill>
                </a:rPr>
                <a:t>Junto dos lameiros e zonas agricultadas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dirty="0" err="1">
                  <a:solidFill>
                    <a:schemeClr val="tx1"/>
                  </a:solidFill>
                </a:rPr>
                <a:t>Turdus</a:t>
              </a:r>
              <a:r>
                <a:rPr lang="pt-PT" dirty="0">
                  <a:solidFill>
                    <a:schemeClr val="tx1"/>
                  </a:solidFill>
                </a:rPr>
                <a:t> </a:t>
              </a:r>
              <a:r>
                <a:rPr lang="pt-PT" dirty="0" err="1">
                  <a:solidFill>
                    <a:schemeClr val="tx1"/>
                  </a:solidFill>
                </a:rPr>
                <a:t>merula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</a:t>
              </a:r>
              <a:r>
                <a:rPr lang="pt-PT" sz="1400" dirty="0">
                  <a:solidFill>
                    <a:schemeClr val="tx1"/>
                  </a:solidFill>
                </a:rPr>
                <a:t>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001858"/>
              <a:ext cx="5474661" cy="10744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2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</a:t>
              </a:r>
              <a:r>
                <a:rPr lang="pt-PT" sz="1400" dirty="0">
                  <a:solidFill>
                    <a:schemeClr val="tx1"/>
                  </a:solidFill>
                  <a:hlinkClick r:id="rId3" tooltip="Omnívoro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omnívoro</a:t>
              </a:r>
              <a:r>
                <a:rPr lang="pt-PT" sz="1400" dirty="0">
                  <a:solidFill>
                    <a:schemeClr val="tx1"/>
                  </a:solidFill>
                </a:rPr>
                <a:t>, consumindo uma grande variedade de </a:t>
              </a:r>
              <a:r>
                <a:rPr lang="pt-PT" sz="1400" dirty="0">
                  <a:solidFill>
                    <a:schemeClr val="tx1"/>
                  </a:solidFill>
                  <a:hlinkClick r:id="rId4" tooltip="Insetos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insetos</a:t>
              </a:r>
              <a:r>
                <a:rPr lang="pt-PT" sz="1400" dirty="0">
                  <a:solidFill>
                    <a:schemeClr val="tx1"/>
                  </a:solidFill>
                </a:rPr>
                <a:t>, </a:t>
              </a:r>
              <a:r>
                <a:rPr lang="pt-PT" sz="1400" dirty="0">
                  <a:solidFill>
                    <a:schemeClr val="tx1"/>
                  </a:solidFill>
                  <a:hlinkClick r:id="rId5" tooltip="Verm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vermes</a:t>
              </a:r>
              <a:r>
                <a:rPr lang="pt-PT" sz="1400" dirty="0">
                  <a:solidFill>
                    <a:schemeClr val="tx1"/>
                  </a:solidFill>
                </a:rPr>
                <a:t>, </a:t>
              </a:r>
              <a:r>
                <a:rPr lang="pt-PT" sz="1400" dirty="0">
                  <a:solidFill>
                    <a:schemeClr val="tx1"/>
                  </a:solidFill>
                  <a:hlinkClick r:id="rId6" tooltip="Baga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bagas</a:t>
              </a:r>
              <a:r>
                <a:rPr lang="pt-PT" sz="1400" dirty="0">
                  <a:solidFill>
                    <a:schemeClr val="tx1"/>
                  </a:solidFill>
                </a:rPr>
                <a:t> e </a:t>
              </a:r>
              <a:r>
                <a:rPr lang="pt-PT" sz="1400" u="sng" dirty="0">
                  <a:solidFill>
                    <a:schemeClr val="tx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drupas</a:t>
              </a:r>
              <a:r>
                <a:rPr lang="pt-PT" sz="1400" u="sng" dirty="0">
                  <a:solidFill>
                    <a:schemeClr val="tx1"/>
                  </a:solidFill>
                </a:rPr>
                <a:t> (por exemplo os pêssegos)</a:t>
              </a:r>
              <a:endParaRPr lang="pt-PT" sz="14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</a:t>
              </a:r>
              <a:r>
                <a:rPr lang="pt-PT" sz="1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Vila Nova de Gaia</a:t>
              </a:r>
            </a:p>
          </p:txBody>
        </p:sp>
      </p:grpSp>
      <p:pic>
        <p:nvPicPr>
          <p:cNvPr id="3074" name="Picture 2" descr="MELRO PRETO - TURDUS MERULA - YouTube">
            <a:extLst>
              <a:ext uri="{FF2B5EF4-FFF2-40B4-BE49-F238E27FC236}">
                <a16:creationId xmlns:a16="http://schemas.microsoft.com/office/drawing/2014/main" id="{D3192581-1C2C-4662-8908-09A20EDBE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95" y="901087"/>
            <a:ext cx="3062797" cy="280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893556B-4397-4AA9-AFEA-A656B1B26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95" y="4090499"/>
            <a:ext cx="3036163" cy="25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5EBDE06-E11D-4C53-9644-3C8427C71AEF}"/>
              </a:ext>
            </a:extLst>
          </p:cNvPr>
          <p:cNvSpPr/>
          <p:nvPr/>
        </p:nvSpPr>
        <p:spPr>
          <a:xfrm>
            <a:off x="301842" y="440177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sz="1400" b="1" dirty="0"/>
              <a:t>Ameaças/curiosidades: </a:t>
            </a:r>
            <a:r>
              <a:rPr lang="pt-PT" sz="1400" dirty="0"/>
              <a:t>Os machos, têm uma coloração geral preta, bico alaranjado e auréola amarelada em torno do olho. Tanto no macho como na fêmea, as patas são compridas e a cauda também. O padrão geral das fêmeas e dos juvenis é acastanhado com algumas riscas ténues. </a:t>
            </a:r>
          </a:p>
          <a:p>
            <a:pPr algn="just"/>
            <a:r>
              <a:rPr lang="pt-PT" sz="1400" dirty="0"/>
              <a:t>O melro-preto é das espécies mais bem distribuídas pelo território, ocorrendo numa variedade enorme de</a:t>
            </a:r>
            <a:br>
              <a:rPr lang="pt-PT" sz="1400" dirty="0"/>
            </a:br>
            <a:r>
              <a:rPr lang="pt-PT" sz="1400" dirty="0"/>
              <a:t>habitats, desde bosques e florestas, a zonas de pastagens parques e jardins urbanos, matos densos e também</a:t>
            </a:r>
            <a:br>
              <a:rPr lang="pt-PT" sz="1400" dirty="0"/>
            </a:br>
            <a:r>
              <a:rPr lang="pt-PT" sz="1400" dirty="0"/>
              <a:t>galerias ripícolas. Está presente no país durante todo o ano</a:t>
            </a:r>
            <a:r>
              <a:rPr lang="pt-PT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152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737</Words>
  <Application>Microsoft Office PowerPoint</Application>
  <PresentationFormat>Apresentação no Ecrã (4:3)</PresentationFormat>
  <Paragraphs>56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Arial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susana ribeiro</cp:lastModifiedBy>
  <cp:revision>16</cp:revision>
  <cp:lastPrinted>2019-12-11T12:42:31Z</cp:lastPrinted>
  <dcterms:created xsi:type="dcterms:W3CDTF">2019-02-05T21:01:01Z</dcterms:created>
  <dcterms:modified xsi:type="dcterms:W3CDTF">2020-06-05T11:42:30Z</dcterms:modified>
</cp:coreProperties>
</file>