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pPr/>
              <a:t>21-05-2020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xmlns="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=""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0" y="181230"/>
            <a:ext cx="9035321" cy="6616908"/>
            <a:chOff x="36226" y="104932"/>
            <a:chExt cx="9035321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E.B.2,3 de Sande 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</a:t>
              </a:r>
              <a:r>
                <a:rPr lang="pt-PT" sz="1600" i="1" dirty="0" smtClean="0">
                  <a:solidFill>
                    <a:schemeClr val="tx1"/>
                  </a:solidFill>
                </a:rPr>
                <a:t>espécie</a:t>
              </a:r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36226" y="3740719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Na </a:t>
              </a:r>
              <a:r>
                <a:rPr lang="pt-PT" sz="1600" dirty="0" smtClean="0">
                  <a:solidFill>
                    <a:schemeClr val="tx1"/>
                  </a:solidFill>
                </a:rPr>
                <a:t>Grécia Antiga, eles eram considerados símbolos de </a:t>
              </a:r>
              <a:r>
                <a:rPr lang="pt-PT" sz="1600" dirty="0" smtClean="0">
                  <a:solidFill>
                    <a:schemeClr val="tx1"/>
                  </a:solidFill>
                </a:rPr>
                <a:t>Afrodite;</a:t>
              </a: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 smtClean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Pardal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Europa e Ásia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=""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err="1" smtClean="0">
                  <a:solidFill>
                    <a:schemeClr val="tx1"/>
                  </a:solidFill>
                </a:rPr>
                <a:t>Passer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=""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=""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206042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Arroz branco cozido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=""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 smtClean="0">
                  <a:solidFill>
                    <a:schemeClr val="tx1"/>
                  </a:solidFill>
                </a:rPr>
                <a:t>Marco de Canavezes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7" name="Imagem 16" descr="p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898" y="1149531"/>
            <a:ext cx="3429102" cy="2293212"/>
          </a:xfrm>
          <a:prstGeom prst="rect">
            <a:avLst/>
          </a:prstGeom>
        </p:spPr>
      </p:pic>
      <p:pic>
        <p:nvPicPr>
          <p:cNvPr id="18" name="Imagem 17" descr="Pardal-Mach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154" y="4422411"/>
            <a:ext cx="3500846" cy="2017849"/>
          </a:xfrm>
          <a:prstGeom prst="rect">
            <a:avLst/>
          </a:prstGeom>
        </p:spPr>
      </p:pic>
      <p:sp>
        <p:nvSpPr>
          <p:cNvPr id="20" name="Rectângulo 19"/>
          <p:cNvSpPr/>
          <p:nvPr/>
        </p:nvSpPr>
        <p:spPr>
          <a:xfrm>
            <a:off x="0" y="49659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1600" dirty="0" smtClean="0"/>
              <a:t>O </a:t>
            </a:r>
            <a:r>
              <a:rPr lang="pt-PT" sz="1600" dirty="0" smtClean="0"/>
              <a:t>Egito antigo, era visto como a representação de algo negativo, como inferioridade ou </a:t>
            </a:r>
            <a:r>
              <a:rPr lang="pt-PT" sz="1600" dirty="0" smtClean="0"/>
              <a:t>doença.</a:t>
            </a:r>
            <a:endParaRPr lang="pt-PT" sz="1600" dirty="0"/>
          </a:p>
        </p:txBody>
      </p:sp>
      <p:sp>
        <p:nvSpPr>
          <p:cNvPr id="21" name="Rectângulo 20"/>
          <p:cNvSpPr/>
          <p:nvPr/>
        </p:nvSpPr>
        <p:spPr>
          <a:xfrm>
            <a:off x="261257" y="1653179"/>
            <a:ext cx="40756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Está </a:t>
            </a:r>
            <a:r>
              <a:rPr lang="pt-PT" sz="1400" dirty="0" smtClean="0"/>
              <a:t>classificada como SPEC 3, </a:t>
            </a:r>
            <a:r>
              <a:rPr lang="pt-PT" sz="1400" dirty="0" smtClean="0"/>
              <a:t>tendo-se assistido</a:t>
            </a:r>
            <a:r>
              <a:rPr lang="pt-PT" sz="1400" dirty="0" smtClean="0"/>
              <a:t>, em data recente, a um declínio em alguns países</a:t>
            </a:r>
            <a:r>
              <a:rPr lang="pt-PT" dirty="0" smtClean="0"/>
              <a:t>.</a:t>
            </a:r>
            <a:br>
              <a:rPr lang="pt-PT" dirty="0" smtClean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370</TotalTime>
  <Words>63</Words>
  <Application>Microsoft Office PowerPoint</Application>
  <PresentationFormat>Apresentação no Ecrã (4:3)</PresentationFormat>
  <Paragraphs>26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2" baseType="lpstr">
      <vt:lpstr>Tema do Office</vt:lpstr>
      <vt:lpstr>Diapositivo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Convidado</cp:lastModifiedBy>
  <cp:revision>17</cp:revision>
  <cp:lastPrinted>2019-12-11T12:42:31Z</cp:lastPrinted>
  <dcterms:created xsi:type="dcterms:W3CDTF">2019-02-05T21:01:01Z</dcterms:created>
  <dcterms:modified xsi:type="dcterms:W3CDTF">2020-05-21T21:26:07Z</dcterms:modified>
</cp:coreProperties>
</file>