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7053263" cy="10180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5775" y="763525"/>
            <a:ext cx="4702400" cy="381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5325" y="4835775"/>
            <a:ext cx="5642600" cy="4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5325" y="4835775"/>
            <a:ext cx="5642600" cy="458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763588"/>
            <a:ext cx="5089525" cy="381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2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8" y="120467"/>
            <a:ext cx="8926740" cy="6616983"/>
            <a:chOff x="144880" y="104857"/>
            <a:chExt cx="8926740" cy="6616983"/>
          </a:xfrm>
        </p:grpSpPr>
        <p:sp>
          <p:nvSpPr>
            <p:cNvPr id="85" name="Google Shape;85;p13"/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da escola</a:t>
              </a: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EB de Ribeira do Neiva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 da espécie</a:t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Ameaças/curiosidades: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fêmeas podem pôr o máximo oito ovos cinzentos.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machos podem mudar as cores das penas da primavera para o outono.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vulgar: </a:t>
              </a:r>
              <a:r>
                <a:rPr lang="pt-P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Pardal,</a:t>
              </a:r>
              <a:r>
                <a:rPr lang="pt-PT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passarinho,</a:t>
              </a:r>
              <a:r>
                <a:rPr lang="pt-PT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</a:t>
              </a:r>
              <a:r>
                <a:rPr lang="pt-PT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ira-Latas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44804" y="2651613"/>
              <a:ext cx="5474700" cy="1249200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Distribuição Geográfica: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Mundial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893" y="1092104"/>
              <a:ext cx="5474700" cy="463800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científico: </a:t>
              </a:r>
              <a:r>
                <a:rPr lang="pt-PT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Passer domesticus</a:t>
              </a:r>
              <a:endParaRPr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Estatuto de conservação: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pouco preocupante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44880" y="2165029"/>
              <a:ext cx="5474700" cy="463800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Alimentação: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Sementes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719420" y="104857"/>
              <a:ext cx="3352200" cy="431100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Concelho:  Azões, Vila Verde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875" y="552800"/>
            <a:ext cx="3358424" cy="31623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0850" y="3429000"/>
            <a:ext cx="3484475" cy="31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Apresentação no Ecrã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Arlindo Areias</cp:lastModifiedBy>
  <cp:revision>1</cp:revision>
  <dcterms:modified xsi:type="dcterms:W3CDTF">2020-05-28T18:56:33Z</dcterms:modified>
</cp:coreProperties>
</file>