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53263" cy="10180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5775" y="763525"/>
            <a:ext cx="4702400" cy="3817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5325" y="4835775"/>
            <a:ext cx="5642600" cy="458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5325" y="4835775"/>
            <a:ext cx="5642600" cy="4581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Objet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e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o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c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Dupl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ksRyx44onYo&amp;vl=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32000"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08639" y="181230"/>
            <a:ext cx="8926682" cy="6616908"/>
            <a:chOff x="144865" y="104932"/>
            <a:chExt cx="8926682" cy="6616908"/>
          </a:xfrm>
        </p:grpSpPr>
        <p:sp>
          <p:nvSpPr>
            <p:cNvPr id="85" name="Google Shape;85;p13"/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b="1"/>
                <a:t>EScola: EB de Ribeira do Neiva</a:t>
              </a:r>
              <a:endParaRPr b="1"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Foto da espécie</a:t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ameaça do verdilhão são os corvos , os furões , gatos, cobras etc…</a:t>
              </a: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postura é de 4 a 6 ovos</a:t>
              </a: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.</a:t>
              </a:r>
              <a:r>
                <a:rPr lang="pt-PT" sz="1100" u="sng" dirty="0">
                  <a:solidFill>
                    <a:schemeClr val="hlink"/>
                  </a:solidFill>
                  <a:hlinkClick r:id="rId4"/>
                </a:rPr>
                <a:t>https://www.youtube.com/watch?v=ksRyx44onYo&amp;vl=pt</a:t>
              </a: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44865" y="609346"/>
              <a:ext cx="5474700" cy="463800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verdilhão</a:t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chloris chloris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44905" y="2111416"/>
              <a:ext cx="5474700" cy="463800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Alimenta se de sementes , cereais etc...</a:t>
              </a: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Pode se encontrar nos bosques , matos , arbustos , etc... </a:t>
              </a: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solidFill>
              <a:srgbClr val="E1EFD8">
                <a:alpha val="35686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Vila Verde,azões </a:t>
              </a:r>
              <a:endPara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5" name="Google Shape;9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4046" y="740862"/>
            <a:ext cx="3531275" cy="3052125"/>
          </a:xfrm>
          <a:prstGeom prst="rect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04050" y="3929375"/>
            <a:ext cx="3639950" cy="29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Apresentação no Ecrã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Arlindo Areias</cp:lastModifiedBy>
  <cp:revision>1</cp:revision>
  <dcterms:modified xsi:type="dcterms:W3CDTF">2020-05-28T18:55:00Z</dcterms:modified>
</cp:coreProperties>
</file>