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26-05-2020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Omn%C3%ADvo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0" y="241092"/>
            <a:ext cx="9144000" cy="6616908"/>
            <a:chOff x="36226" y="104932"/>
            <a:chExt cx="9144000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36226" y="117995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Jardim de Infância Conde Ferreira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</a:t>
              </a:r>
              <a:r>
                <a:rPr lang="pt-PT" sz="1600" i="1">
                  <a:solidFill>
                    <a:schemeClr val="tx1"/>
                  </a:solidFill>
                </a:rPr>
                <a:t>da </a:t>
              </a:r>
              <a:r>
                <a:rPr lang="pt-PT" sz="1600" i="1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828175" y="3884408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36226" y="4736286"/>
              <a:ext cx="5695406" cy="198555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Curiosidades e ameaças: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36226" y="621486"/>
              <a:ext cx="5474661" cy="59823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Nome vulgar: galinha de água/galei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36226" y="3443323"/>
              <a:ext cx="5590903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36226" y="114529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Bom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Figueira da Foz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828174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36226" y="2332982"/>
              <a:ext cx="5474661" cy="117539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Alimentam-se de pequenos peixes, algas aquáticas e pequenos animais.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36226" y="4331338"/>
              <a:ext cx="5695406" cy="201167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O galeirão –comum é uma ave da família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Rallidae</a:t>
              </a:r>
              <a:r>
                <a:rPr lang="pt-PT" sz="1600" dirty="0" smtClean="0">
                  <a:solidFill>
                    <a:schemeClr val="tx1"/>
                  </a:solidFill>
                </a:rPr>
                <a:t>. Do tamanho de um pato, é facilmente identificável pela sua plumagem negra, que contrasta com o bico e placa frontal brancas.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ângulo 17"/>
          <p:cNvSpPr/>
          <p:nvPr/>
        </p:nvSpPr>
        <p:spPr>
          <a:xfrm>
            <a:off x="0" y="2698207"/>
            <a:ext cx="5734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</p:txBody>
      </p:sp>
      <p:sp>
        <p:nvSpPr>
          <p:cNvPr id="22" name="Rectângulo 21"/>
          <p:cNvSpPr/>
          <p:nvPr/>
        </p:nvSpPr>
        <p:spPr>
          <a:xfrm>
            <a:off x="-1" y="3540034"/>
            <a:ext cx="5747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356964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sp>
        <p:nvSpPr>
          <p:cNvPr id="25" name="Retângulo 12">
            <a:extLst>
              <a:ext uri="{FF2B5EF4-FFF2-40B4-BE49-F238E27FC236}">
                <a16:creationId xmlns="" xmlns:a16="http://schemas.microsoft.com/office/drawing/2014/main" id="{94507A5C-C90A-478D-97D3-15A61D6B8380}"/>
              </a:ext>
            </a:extLst>
          </p:cNvPr>
          <p:cNvSpPr/>
          <p:nvPr/>
        </p:nvSpPr>
        <p:spPr>
          <a:xfrm>
            <a:off x="0" y="1988147"/>
            <a:ext cx="5474661" cy="463717"/>
          </a:xfrm>
          <a:prstGeom prst="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dirty="0">
                <a:solidFill>
                  <a:schemeClr val="tx1"/>
                </a:solidFill>
              </a:rPr>
              <a:t>Nome </a:t>
            </a:r>
            <a:r>
              <a:rPr lang="pt-PT" sz="1600" dirty="0" smtClean="0">
                <a:solidFill>
                  <a:schemeClr val="tx1"/>
                </a:solidFill>
              </a:rPr>
              <a:t>científico: </a:t>
            </a:r>
            <a:r>
              <a:rPr lang="pt-PT" sz="1600" dirty="0" err="1" smtClean="0">
                <a:solidFill>
                  <a:schemeClr val="tx1"/>
                </a:solidFill>
              </a:rPr>
              <a:t>Fulica</a:t>
            </a:r>
            <a:r>
              <a:rPr lang="pt-PT" sz="1600" dirty="0" smtClean="0">
                <a:solidFill>
                  <a:schemeClr val="tx1"/>
                </a:solidFill>
              </a:rPr>
              <a:t> atra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-1" y="3696176"/>
            <a:ext cx="5434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 smtClean="0"/>
              <a:t>Vivem em zonas húmidas e são </a:t>
            </a:r>
            <a:r>
              <a:rPr lang="pt-PT" sz="1400" b="1" dirty="0" smtClean="0">
                <a:hlinkClick r:id="rId3" tooltip="Omnívoro"/>
              </a:rPr>
              <a:t>omnívoros</a:t>
            </a:r>
            <a:r>
              <a:rPr lang="pt-PT" sz="1400" b="1" dirty="0" smtClean="0"/>
              <a:t>, alimentando-se de plantas </a:t>
            </a:r>
            <a:r>
              <a:rPr lang="pt-PT" sz="1400" dirty="0" smtClean="0"/>
              <a:t>aquáticas e pequenos animais. </a:t>
            </a:r>
            <a:endParaRPr lang="pt-PT" sz="1400" dirty="0"/>
          </a:p>
        </p:txBody>
      </p:sp>
      <p:pic>
        <p:nvPicPr>
          <p:cNvPr id="2" name="Picture 2" descr="C:\Users\Graça\Desktop\fotos aves e arvores\IMG_4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4664" y="875211"/>
            <a:ext cx="3169336" cy="2978331"/>
          </a:xfrm>
          <a:prstGeom prst="rect">
            <a:avLst/>
          </a:prstGeom>
          <a:noFill/>
        </p:spPr>
      </p:pic>
      <p:pic>
        <p:nvPicPr>
          <p:cNvPr id="3" name="Picture 3" descr="C:\Users\Graça\Desktop\fotos aves e arvores\IMG_4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411" y="4101737"/>
            <a:ext cx="3239589" cy="2756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95</Words>
  <Application>Microsoft Office PowerPoint</Application>
  <PresentationFormat>Apresentação no Ecrã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Diapositivo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Graça</cp:lastModifiedBy>
  <cp:revision>34</cp:revision>
  <cp:lastPrinted>2019-12-11T12:42:31Z</cp:lastPrinted>
  <dcterms:created xsi:type="dcterms:W3CDTF">2019-02-05T21:01:01Z</dcterms:created>
  <dcterms:modified xsi:type="dcterms:W3CDTF">2020-05-26T09:07:42Z</dcterms:modified>
</cp:coreProperties>
</file>