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25-05-2020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pt.wikipedia.org/wiki/Past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Pradaria" TargetMode="External"/><Relationship Id="rId5" Type="http://schemas.openxmlformats.org/officeDocument/2006/relationships/hyperlink" Target="https://pt.wikipedia.org/wiki/Habitat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0" y="241092"/>
            <a:ext cx="9035321" cy="6616908"/>
            <a:chOff x="36226" y="104932"/>
            <a:chExt cx="9035321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36226" y="117995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Jardim de Infância Conde Ferreira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</a:t>
              </a:r>
              <a:r>
                <a:rPr lang="pt-PT" sz="1600" i="1">
                  <a:solidFill>
                    <a:schemeClr val="tx1"/>
                  </a:solidFill>
                </a:rPr>
                <a:t>da </a:t>
              </a:r>
              <a:r>
                <a:rPr lang="pt-PT" sz="1600" i="1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:  Regressam sempre na Primavera quando as temperaturas são mais amenas e gostam de fazer os seus ninhos sempre no mesmo lugar do ano anterior,( nos beirais dos telhados). As principais ameaças são as alterações climáticas e os pardais que gostam de ocupar os seus ninhos e as obrigam a sair para construir novo ninho.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Nome vulgar </a:t>
              </a:r>
              <a:r>
                <a:rPr lang="pt-PT" sz="1600" dirty="0" smtClean="0">
                  <a:solidFill>
                    <a:schemeClr val="tx1"/>
                  </a:solidFill>
                </a:rPr>
                <a:t>:Andorinha </a:t>
              </a:r>
              <a:r>
                <a:rPr lang="pt-PT" sz="1600" dirty="0" smtClean="0">
                  <a:solidFill>
                    <a:schemeClr val="tx1"/>
                  </a:solidFill>
                </a:rPr>
                <a:t>dos beirais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Distribuição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Delichon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urbicum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é uma espécie com um bom estatuto de conservação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pequenos insetos/moscas e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afíbios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Figueira da Foz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arolina_19 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782" y="679269"/>
            <a:ext cx="3213463" cy="313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4091974"/>
            <a:ext cx="2978332" cy="25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ângulo 17"/>
          <p:cNvSpPr/>
          <p:nvPr/>
        </p:nvSpPr>
        <p:spPr>
          <a:xfrm>
            <a:off x="1254034" y="2672082"/>
            <a:ext cx="4284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Os seus </a:t>
            </a:r>
            <a:r>
              <a:rPr lang="pt-PT" dirty="0" smtClean="0">
                <a:hlinkClick r:id="rId5" tooltip="Habitat"/>
              </a:rPr>
              <a:t>habitats</a:t>
            </a:r>
            <a:r>
              <a:rPr lang="pt-PT" dirty="0" smtClean="0"/>
              <a:t> preferidos são campos abertos com vegetação baixa, tais como </a:t>
            </a:r>
            <a:r>
              <a:rPr lang="pt-PT" dirty="0" smtClean="0">
                <a:hlinkClick r:id="rId6" tooltip="Pradaria"/>
              </a:rPr>
              <a:t>prados</a:t>
            </a:r>
            <a:r>
              <a:rPr lang="pt-PT" dirty="0" smtClean="0"/>
              <a:t>, </a:t>
            </a:r>
            <a:r>
              <a:rPr lang="pt-PT" dirty="0" smtClean="0">
                <a:hlinkClick r:id="rId7" tooltip="Pasto"/>
              </a:rPr>
              <a:t>pastos</a:t>
            </a:r>
            <a:r>
              <a:rPr lang="pt-PT" dirty="0" smtClean="0"/>
              <a:t> e campos de cultivo, de preferência junto à água.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110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Diapositivo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Graça</cp:lastModifiedBy>
  <cp:revision>18</cp:revision>
  <cp:lastPrinted>2019-12-11T12:42:31Z</cp:lastPrinted>
  <dcterms:created xsi:type="dcterms:W3CDTF">2019-02-05T21:01:01Z</dcterms:created>
  <dcterms:modified xsi:type="dcterms:W3CDTF">2020-05-25T21:53:44Z</dcterms:modified>
</cp:coreProperties>
</file>