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1" r:id="rId6"/>
    <p:sldId id="264" r:id="rId7"/>
    <p:sldId id="256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4F40-4066-4E65-8AA7-B458352C6746}" type="datetimeFigureOut">
              <a:rPr lang="pt-PT" smtClean="0"/>
              <a:t>28/05/2020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16CF-31D3-425A-8A44-4F9C9E93E6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403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4F40-4066-4E65-8AA7-B458352C6746}" type="datetimeFigureOut">
              <a:rPr lang="pt-PT" smtClean="0"/>
              <a:t>28/05/2020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16CF-31D3-425A-8A44-4F9C9E93E6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53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4F40-4066-4E65-8AA7-B458352C6746}" type="datetimeFigureOut">
              <a:rPr lang="pt-PT" smtClean="0"/>
              <a:t>28/05/2020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16CF-31D3-425A-8A44-4F9C9E93E6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767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4F40-4066-4E65-8AA7-B458352C6746}" type="datetimeFigureOut">
              <a:rPr lang="pt-PT" smtClean="0"/>
              <a:t>28/05/2020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16CF-31D3-425A-8A44-4F9C9E93E6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081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4F40-4066-4E65-8AA7-B458352C6746}" type="datetimeFigureOut">
              <a:rPr lang="pt-PT" smtClean="0"/>
              <a:t>28/05/2020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16CF-31D3-425A-8A44-4F9C9E93E6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261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4F40-4066-4E65-8AA7-B458352C6746}" type="datetimeFigureOut">
              <a:rPr lang="pt-PT" smtClean="0"/>
              <a:t>28/05/2020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16CF-31D3-425A-8A44-4F9C9E93E6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177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4F40-4066-4E65-8AA7-B458352C6746}" type="datetimeFigureOut">
              <a:rPr lang="pt-PT" smtClean="0"/>
              <a:t>28/05/2020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16CF-31D3-425A-8A44-4F9C9E93E6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28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4F40-4066-4E65-8AA7-B458352C6746}" type="datetimeFigureOut">
              <a:rPr lang="pt-PT" smtClean="0"/>
              <a:t>28/05/2020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16CF-31D3-425A-8A44-4F9C9E93E6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175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4F40-4066-4E65-8AA7-B458352C6746}" type="datetimeFigureOut">
              <a:rPr lang="pt-PT" smtClean="0"/>
              <a:t>28/05/2020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16CF-31D3-425A-8A44-4F9C9E93E6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422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4F40-4066-4E65-8AA7-B458352C6746}" type="datetimeFigureOut">
              <a:rPr lang="pt-PT" smtClean="0"/>
              <a:t>28/05/2020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16CF-31D3-425A-8A44-4F9C9E93E6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213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4F40-4066-4E65-8AA7-B458352C6746}" type="datetimeFigureOut">
              <a:rPr lang="pt-PT" smtClean="0"/>
              <a:t>28/05/2020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16CF-31D3-425A-8A44-4F9C9E93E6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46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94F40-4066-4E65-8AA7-B458352C6746}" type="datetimeFigureOut">
              <a:rPr lang="pt-PT" smtClean="0"/>
              <a:t>28/05/2020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316CF-31D3-425A-8A44-4F9C9E93E6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132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7" y="119268"/>
            <a:ext cx="8926644" cy="6641227"/>
            <a:chOff x="144903" y="104932"/>
            <a:chExt cx="8926644" cy="6641227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Escola Básica Marinhas do Sal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3" y="3947917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 *  Os pardais coexistem com o homem no mesmo ambiente.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 *  Nas cidades, estas aves reúnem-se ao entardecer em bandos muito barulhentos, ate que a noite chegue.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4" y="663836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Pardal-do-telhado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3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Norte a sul de Portugal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dirty="0" err="1">
                  <a:solidFill>
                    <a:schemeClr val="tx1"/>
                  </a:solidFill>
                </a:rPr>
                <a:t>Passer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domesticus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3" y="159868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 :Pouco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4" y="211301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Sementes, migalhas, pequenos insetos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Rio Maior</a:t>
              </a: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EA000023-4BDD-410B-8D1F-09BEB4205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9" y="3986574"/>
            <a:ext cx="3352052" cy="274960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8A751C4-CEEB-4396-9CBE-DE457275B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9" y="678172"/>
            <a:ext cx="3352051" cy="317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7" y="119268"/>
            <a:ext cx="8926644" cy="6616908"/>
            <a:chOff x="144903" y="104932"/>
            <a:chExt cx="8926644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3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 * A andorinha-dos-beirais é uma ave bastante abundante, associada à primavera e ao verão, pois é nesta altura que chegam a Portugal.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 * Alimenta-se a base de insetos, que apanha em pleno voo.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4" y="663836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Andorinha-dos-beirais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3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>
                  <a:solidFill>
                    <a:schemeClr val="tx1"/>
                  </a:solidFill>
                </a:rPr>
                <a:t>Geográfica: </a:t>
              </a:r>
              <a:r>
                <a:rPr lang="pt-PT" sz="1600" dirty="0">
                  <a:solidFill>
                    <a:schemeClr val="tx1"/>
                  </a:solidFill>
                </a:rPr>
                <a:t>N</a:t>
              </a:r>
              <a:r>
                <a:rPr lang="pt-PT" sz="1600">
                  <a:solidFill>
                    <a:schemeClr val="tx1"/>
                  </a:solidFill>
                </a:rPr>
                <a:t>orte </a:t>
              </a:r>
              <a:r>
                <a:rPr lang="pt-PT" sz="1600" dirty="0">
                  <a:solidFill>
                    <a:schemeClr val="tx1"/>
                  </a:solidFill>
                </a:rPr>
                <a:t>a sul de Portugal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dirty="0" err="1">
                  <a:solidFill>
                    <a:schemeClr val="tx1"/>
                  </a:solidFill>
                </a:rPr>
                <a:t>Delichon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urbicum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3" y="159868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 :Pouco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4" y="211301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Insetos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Rio Maior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4110B8F3-27EF-4ACD-8A93-202DD4789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7" y="678173"/>
            <a:ext cx="3352053" cy="317973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397396F-5298-474A-8D08-C0DE53E5A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7" y="3985848"/>
            <a:ext cx="3352052" cy="283035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9C21F16B-0D26-4E99-80E6-B7B844186F1A}"/>
              </a:ext>
            </a:extLst>
          </p:cNvPr>
          <p:cNvSpPr/>
          <p:nvPr/>
        </p:nvSpPr>
        <p:spPr>
          <a:xfrm>
            <a:off x="108678" y="119268"/>
            <a:ext cx="5474661" cy="430968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>
                <a:solidFill>
                  <a:schemeClr val="tx1"/>
                </a:solidFill>
              </a:rPr>
              <a:t>Escola Básica Marinhas do Sal</a:t>
            </a:r>
          </a:p>
        </p:txBody>
      </p:sp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7" y="119267"/>
            <a:ext cx="8926644" cy="6616908"/>
            <a:chOff x="144903" y="104932"/>
            <a:chExt cx="8926644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244834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*</a:t>
              </a:r>
              <a:r>
                <a:rPr lang="pt-PT" sz="1600" b="1" dirty="0">
                  <a:solidFill>
                    <a:schemeClr val="tx1"/>
                  </a:solidFill>
                </a:rPr>
                <a:t>O melro passa o inverno nas zonas tropicais da Ásia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*O melro preto é a ave nacional da Suécia 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4" y="663836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Melro preto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3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Norte a sul de Portugal 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3" y="1145055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dirty="0" err="1">
                  <a:solidFill>
                    <a:schemeClr val="tx1"/>
                  </a:solidFill>
                </a:rPr>
                <a:t>Turdus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merula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3" y="159868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4" y="211301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Insetos, vermes e bagas 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Rio Maior</a:t>
              </a: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A9A20CE0-BC8A-40A5-88D5-C10A6B117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9" y="678172"/>
            <a:ext cx="3352052" cy="317901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976D450-F35E-4045-8E07-49DD57764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9" y="3937204"/>
            <a:ext cx="3352052" cy="2798971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FB1A3557-9F80-4DE5-B547-47BD7B154CE9}"/>
              </a:ext>
            </a:extLst>
          </p:cNvPr>
          <p:cNvSpPr/>
          <p:nvPr/>
        </p:nvSpPr>
        <p:spPr>
          <a:xfrm>
            <a:off x="108678" y="119268"/>
            <a:ext cx="5474661" cy="430968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b="1" dirty="0">
                <a:solidFill>
                  <a:schemeClr val="tx1"/>
                </a:solidFill>
              </a:rPr>
              <a:t>Escola Básica Marinhas do Sal</a:t>
            </a:r>
          </a:p>
        </p:txBody>
      </p:sp>
    </p:spTree>
    <p:extLst>
      <p:ext uri="{BB962C8B-B14F-4D97-AF65-F5344CB8AC3E}">
        <p14:creationId xmlns:p14="http://schemas.microsoft.com/office/powerpoint/2010/main" val="85902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graphicFrame>
        <p:nvGraphicFramePr>
          <p:cNvPr id="4" name="Objec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149275"/>
              </p:ext>
            </p:extLst>
          </p:nvPr>
        </p:nvGraphicFramePr>
        <p:xfrm>
          <a:off x="-11934" y="-3052"/>
          <a:ext cx="9150415" cy="686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esentation" r:id="rId3" imgW="3746190" imgH="2810379" progId="PowerPoint.Show.12">
                  <p:embed/>
                </p:oleObj>
              </mc:Choice>
              <mc:Fallback>
                <p:oleObj name="Presentation" r:id="rId3" imgW="3746190" imgH="281037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934" y="-3052"/>
                        <a:ext cx="9150415" cy="6861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7528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3BD6A164491D44B9FA34055AE99A39" ma:contentTypeVersion="8" ma:contentTypeDescription="Criar um novo documento." ma:contentTypeScope="" ma:versionID="8f4289ef54ba1a3718f72a6d5f3cc955">
  <xsd:schema xmlns:xsd="http://www.w3.org/2001/XMLSchema" xmlns:xs="http://www.w3.org/2001/XMLSchema" xmlns:p="http://schemas.microsoft.com/office/2006/metadata/properties" xmlns:ns2="ba132dfb-f0e0-4a8e-aa17-39d97690f306" targetNamespace="http://schemas.microsoft.com/office/2006/metadata/properties" ma:root="true" ma:fieldsID="d392c8b77348d24539acea332ba81838" ns2:_="">
    <xsd:import namespace="ba132dfb-f0e0-4a8e-aa17-39d97690f3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32dfb-f0e0-4a8e-aa17-39d97690f3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B52C4F-25B4-4CAF-8179-EF775A3814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159D01-F654-4F63-B93A-28E3A52884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132dfb-f0e0-4a8e-aa17-39d97690f3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2F65D1-AA93-4272-AC43-FE96EDC4EF4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226</Words>
  <Application>Microsoft Office PowerPoint</Application>
  <PresentationFormat>Apresentação no Ecrã (4:3)</PresentationFormat>
  <Paragraphs>40</Paragraphs>
  <Slides>4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Arial</vt:lpstr>
      <vt:lpstr>Calibri</vt:lpstr>
      <vt:lpstr>Tema do Office</vt:lpstr>
      <vt:lpstr>Apresentação do Microsoft PowerPoint</vt:lpstr>
      <vt:lpstr>Apresentação do PowerPoint</vt:lpstr>
      <vt:lpstr>Apresentação do PowerPoint</vt:lpstr>
      <vt:lpstr>Apresentação do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Privado</dc:creator>
  <cp:lastModifiedBy>Adelino Madeira</cp:lastModifiedBy>
  <cp:revision>5</cp:revision>
  <dcterms:created xsi:type="dcterms:W3CDTF">2020-05-15T07:21:46Z</dcterms:created>
  <dcterms:modified xsi:type="dcterms:W3CDTF">2020-05-28T15:52:30Z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0x010100983BD6A164491D44B9FA34055AE99A39</vt:lpwstr>
  </property>
</Properties>
</file>