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29/05/2020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Colégio Conciliar de Maria Imaculada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Ameaças/curiosidades: </a:t>
              </a:r>
              <a:r>
                <a:rPr lang="pt-PT" sz="1600" dirty="0">
                  <a:solidFill>
                    <a:schemeClr val="tx1"/>
                  </a:solidFill>
                </a:rPr>
                <a:t>O facto de coexistir com o homem no mesmo ambiente faz com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que as suas características sejam facilmente apreciadas. Os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machos e as fêmeas apresentam plumagens diferentes, sendo o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primeiro caracterizado pelo babete preto, a testa e a coroa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cinzentas, os loros escuros e o dorso acastanhado com marcas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escuras. As fêmeas não possuem babete nem os loros escuros,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apresentando a plumagem acastanhada e uma lista creme desde o olho à nuca. O bico é grosso, como é próprio das aves granívoras. 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vulgar: </a:t>
              </a:r>
              <a:r>
                <a:rPr lang="pt-PT" sz="1600" dirty="0">
                  <a:solidFill>
                    <a:schemeClr val="tx1"/>
                  </a:solidFill>
                </a:rPr>
                <a:t>Pardal-comum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É provavelmente a espécie mais observada em Portugal, sendo obviamente preferível procurá-la em ambientes humanizados.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Encontra-se distribuída por todo o Portugal continental.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científico: </a:t>
              </a:r>
              <a:r>
                <a:rPr lang="pt-PT" i="1" dirty="0" err="1">
                  <a:solidFill>
                    <a:schemeClr val="tx1"/>
                  </a:solidFill>
                </a:rPr>
                <a:t>Passer</a:t>
              </a:r>
              <a:r>
                <a:rPr lang="pt-PT" i="1" dirty="0">
                  <a:solidFill>
                    <a:schemeClr val="tx1"/>
                  </a:solidFill>
                </a:rPr>
                <a:t> </a:t>
              </a:r>
              <a:r>
                <a:rPr lang="pt-PT" i="1" dirty="0" err="1">
                  <a:solidFill>
                    <a:schemeClr val="tx1"/>
                  </a:solidFill>
                </a:rPr>
                <a:t>domesticus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dirty="0">
                  <a:solidFill>
                    <a:schemeClr val="tx1"/>
                  </a:solidFill>
                </a:rPr>
                <a:t>Pouco preocupante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Alimentação: </a:t>
              </a:r>
              <a:r>
                <a:rPr lang="pt-PT" sz="1600" dirty="0">
                  <a:solidFill>
                    <a:schemeClr val="tx1"/>
                  </a:solidFill>
                </a:rPr>
                <a:t>Sementes, flores, insetos, brotos de árvores e restos de alimentos deixados pelos seres humanos e frutos.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 </a:t>
              </a:r>
              <a:r>
                <a:rPr lang="pt-PT" sz="1600" b="1">
                  <a:solidFill>
                    <a:schemeClr val="tx1"/>
                  </a:solidFill>
                </a:rPr>
                <a:t>- Leiria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435B5F14-0D98-4572-BD76-91AAE2322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2" t="23162" r="23626" b="37674"/>
          <a:stretch/>
        </p:blipFill>
        <p:spPr>
          <a:xfrm>
            <a:off x="5683269" y="1117497"/>
            <a:ext cx="3360396" cy="23071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7A4E08-EA0F-4F48-80E2-B61B173AA9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16603"/>
          <a:stretch/>
        </p:blipFill>
        <p:spPr>
          <a:xfrm>
            <a:off x="5683269" y="3999895"/>
            <a:ext cx="3357642" cy="27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</TotalTime>
  <Words>174</Words>
  <Application>Microsoft Office PowerPoint</Application>
  <PresentationFormat>Apresentação no Ecrã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Ana Pedroso</cp:lastModifiedBy>
  <cp:revision>19</cp:revision>
  <cp:lastPrinted>2019-12-11T12:42:31Z</cp:lastPrinted>
  <dcterms:created xsi:type="dcterms:W3CDTF">2019-02-05T21:01:01Z</dcterms:created>
  <dcterms:modified xsi:type="dcterms:W3CDTF">2020-05-29T01:08:53Z</dcterms:modified>
</cp:coreProperties>
</file>