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Colégio Conciliar de Maria Imaculada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 plumagem preta e branca e a longa cauda fazem da pega-rabuda uma das aves mais fáceis de identificar.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Quando a ave é vista de perto e em boas condições de luz, são visíveis alguns reflexos azuis, verdes e avermelhados. O “</a:t>
              </a:r>
              <a:r>
                <a:rPr lang="pt-PT" sz="1600" dirty="0" err="1">
                  <a:solidFill>
                    <a:schemeClr val="tx1"/>
                  </a:solidFill>
                </a:rPr>
                <a:t>tchak-tchak-tchak</a:t>
              </a:r>
              <a:r>
                <a:rPr lang="pt-PT" sz="1600" dirty="0">
                  <a:solidFill>
                    <a:schemeClr val="tx1"/>
                  </a:solidFill>
                </a:rPr>
                <a:t>” característico também denuncia a sua presença.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É geralmente vista aos pares ou em pequenos bandos, mas no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Inverno são por vezes vistos bandos de várias dezenas de aves,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que se juntam em dormitórios.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vulgar: </a:t>
              </a:r>
              <a:r>
                <a:rPr lang="pt-PT" dirty="0">
                  <a:solidFill>
                    <a:schemeClr val="tx1"/>
                  </a:solidFill>
                </a:rPr>
                <a:t>Pega-rabuda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 pega-rabuda pode ser vista de norte a sul do país. O distrito de Évora parece ser a região onde a espécie é mais comum e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fácil de encontrar.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científico: </a:t>
              </a:r>
              <a:r>
                <a:rPr lang="pt-PT" i="1" dirty="0">
                  <a:solidFill>
                    <a:schemeClr val="tx1"/>
                  </a:solidFill>
                </a:rPr>
                <a:t>Pica </a:t>
              </a:r>
              <a:r>
                <a:rPr lang="pt-PT" i="1" dirty="0" err="1">
                  <a:solidFill>
                    <a:schemeClr val="tx1"/>
                  </a:solidFill>
                </a:rPr>
                <a:t>pica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Principalmente de insetos, carcaças de animais mortos, pequenos vertebrados, grãos de cereais e outros alimentos vegetais.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</a:rPr>
                <a:t>- Leiria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7880960-4B16-450C-899E-DE924C4B4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1" t="8753" r="8632" b="49195"/>
          <a:stretch/>
        </p:blipFill>
        <p:spPr>
          <a:xfrm>
            <a:off x="5683269" y="716711"/>
            <a:ext cx="3352051" cy="3215314"/>
          </a:xfrm>
          <a:prstGeom prst="rect">
            <a:avLst/>
          </a:prstGeom>
        </p:spPr>
      </p:pic>
      <p:pic>
        <p:nvPicPr>
          <p:cNvPr id="1026" name="Picture 2" descr="AVE DO DIA: Pega-rabuda (Pica pica) A... - Aves de Portugal | Facebook">
            <a:extLst>
              <a:ext uri="{FF2B5EF4-FFF2-40B4-BE49-F238E27FC236}">
                <a16:creationId xmlns:a16="http://schemas.microsoft.com/office/drawing/2014/main" id="{32A3EA51-05AB-4CCD-A7A4-233EDC8C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8" y="4283697"/>
            <a:ext cx="3352051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174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Pedroso</cp:lastModifiedBy>
  <cp:revision>19</cp:revision>
  <cp:lastPrinted>2019-12-11T12:42:31Z</cp:lastPrinted>
  <dcterms:created xsi:type="dcterms:W3CDTF">2019-02-05T21:01:01Z</dcterms:created>
  <dcterms:modified xsi:type="dcterms:W3CDTF">2020-05-29T00:24:45Z</dcterms:modified>
</cp:coreProperties>
</file>