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Colégio Conciliar de Maria Imaculada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 sua poupa tão característica faz desta ave uma das espécies mais emblemáticas da nossa fauna. 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Inconfundível, com o seu característico padrão preto e branco nas asas, e a cabeça e pescoço ocres. No</a:t>
              </a:r>
              <a:br>
                <a:rPr lang="pt-PT" sz="1600" dirty="0">
                  <a:solidFill>
                    <a:schemeClr val="tx1"/>
                  </a:solidFill>
                </a:rPr>
              </a:br>
              <a:r>
                <a:rPr lang="pt-PT" sz="1600" dirty="0">
                  <a:solidFill>
                    <a:schemeClr val="tx1"/>
                  </a:solidFill>
                </a:rPr>
                <a:t>entanto, a particularidade morfológica mais óbvia desta ave é a sua crista (poupa) pronunciada, orlada por</a:t>
              </a:r>
              <a:br>
                <a:rPr lang="pt-PT" sz="1600" dirty="0">
                  <a:solidFill>
                    <a:schemeClr val="tx1"/>
                  </a:solidFill>
                </a:rPr>
              </a:br>
              <a:r>
                <a:rPr lang="pt-PT" sz="1600" dirty="0">
                  <a:solidFill>
                    <a:schemeClr val="tx1"/>
                  </a:solidFill>
                </a:rPr>
                <a:t>pontas pretas, que, quando levantada, se assemelha a um leque. Emite uma vocalização extremamente fácil</a:t>
              </a:r>
              <a:br>
                <a:rPr lang="pt-PT" sz="1600" dirty="0">
                  <a:solidFill>
                    <a:schemeClr val="tx1"/>
                  </a:solidFill>
                </a:rPr>
              </a:br>
              <a:r>
                <a:rPr lang="pt-PT" sz="1600" dirty="0">
                  <a:solidFill>
                    <a:schemeClr val="tx1"/>
                  </a:solidFill>
                </a:rPr>
                <a:t>de ser identificada, um pouco semelhante ao cuco.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vulgar: </a:t>
              </a:r>
              <a:r>
                <a:rPr lang="pt-PT" sz="1600" dirty="0">
                  <a:solidFill>
                    <a:schemeClr val="tx1"/>
                  </a:solidFill>
                </a:rPr>
                <a:t>Poupa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 poupa é uma espécie comum que pode ser observada de norte a sul do país. Os melhores locais para a procurar são zonas com habitat florestal ou misto de florestal e agrícola.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científico: </a:t>
              </a:r>
              <a:r>
                <a:rPr lang="pt-PT" i="1" dirty="0" err="1">
                  <a:solidFill>
                    <a:schemeClr val="tx1"/>
                  </a:solidFill>
                </a:rPr>
                <a:t>Upupa</a:t>
              </a:r>
              <a:r>
                <a:rPr lang="pt-PT" i="1" dirty="0">
                  <a:solidFill>
                    <a:schemeClr val="tx1"/>
                  </a:solidFill>
                </a:rPr>
                <a:t> </a:t>
              </a:r>
              <a:r>
                <a:rPr lang="pt-PT" i="1" dirty="0" err="1">
                  <a:solidFill>
                    <a:schemeClr val="tx1"/>
                  </a:solidFill>
                </a:rPr>
                <a:t>epops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>
                  <a:solidFill>
                    <a:schemeClr val="tx1"/>
                  </a:solidFill>
                </a:rPr>
                <a:t>Pouco preocupante (continente); vulnerável (Madeira)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Insetos e suas larvas, bem como de minhocas e outros anelídeos terrestres, pequenos anfíbios e por vezes pequenas cobras.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</a:rPr>
                <a:t>- Leiria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50F20AC7-185A-4271-8BF6-90FFB68E85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7" t="31248" r="42443" b="25483"/>
          <a:stretch/>
        </p:blipFill>
        <p:spPr>
          <a:xfrm>
            <a:off x="5683265" y="740862"/>
            <a:ext cx="3323064" cy="316678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FAD98BB-8DC9-4482-8B94-EADC2716F5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86" t="27987" r="25072" b="28573"/>
          <a:stretch/>
        </p:blipFill>
        <p:spPr>
          <a:xfrm>
            <a:off x="5697762" y="4231694"/>
            <a:ext cx="3323065" cy="23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192</Words>
  <Application>Microsoft Office PowerPoint</Application>
  <PresentationFormat>Apresentação no Ecrã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Pedroso</cp:lastModifiedBy>
  <cp:revision>19</cp:revision>
  <cp:lastPrinted>2019-12-11T12:42:31Z</cp:lastPrinted>
  <dcterms:created xsi:type="dcterms:W3CDTF">2019-02-05T21:01:01Z</dcterms:created>
  <dcterms:modified xsi:type="dcterms:W3CDTF">2020-05-29T00:15:38Z</dcterms:modified>
</cp:coreProperties>
</file>