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Colégio Conciliar de Maria Imaculada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Ameaças/curiosidades: 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O verdilhão apresenta uma coloração vistosa e chamativa. No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entanto, é o seu canto que mais chama a atenção.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O macho do verdilhão apresenta um bico grosso, quase tão grosso como o do bico-grossudo. Distingue-se pela tonalidade geral esverdeada, com as primárias amarelas e ponta das primárias escuras. A cauda bifurcada apresenta os lados amarelos. As fêmeas apresentam cores mais esbatidas que macho.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vulgar: </a:t>
              </a:r>
              <a:r>
                <a:rPr lang="pt-PT" dirty="0">
                  <a:solidFill>
                    <a:schemeClr val="tx1"/>
                  </a:solidFill>
                </a:rPr>
                <a:t>Verdilhão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Geográfica: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Espécie abundante em algumas regiões, estando bem distribuída de norte a sul do território.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científico: </a:t>
              </a:r>
              <a:r>
                <a:rPr lang="pt-PT" sz="1600" i="1" dirty="0" err="1">
                  <a:solidFill>
                    <a:schemeClr val="tx1"/>
                  </a:solidFill>
                </a:rPr>
                <a:t>Chloris</a:t>
              </a:r>
              <a:r>
                <a:rPr lang="pt-PT" sz="1600" i="1" dirty="0">
                  <a:solidFill>
                    <a:schemeClr val="tx1"/>
                  </a:solidFill>
                </a:rPr>
                <a:t> </a:t>
              </a:r>
              <a:r>
                <a:rPr lang="pt-PT" sz="1600" i="1" dirty="0" err="1">
                  <a:solidFill>
                    <a:schemeClr val="tx1"/>
                  </a:solidFill>
                </a:rPr>
                <a:t>chloris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>
                  <a:solidFill>
                    <a:schemeClr val="tx1"/>
                  </a:solidFill>
                </a:rPr>
                <a:t>Alimentação</a:t>
              </a:r>
              <a:r>
                <a:rPr lang="pt-PT" sz="1600" b="1" dirty="0">
                  <a:solidFill>
                    <a:schemeClr val="tx1"/>
                  </a:solidFill>
                </a:rPr>
                <a:t>: </a:t>
              </a:r>
              <a:r>
                <a:rPr lang="pt-PT" sz="1600" dirty="0">
                  <a:solidFill>
                    <a:schemeClr val="tx1"/>
                  </a:solidFill>
                </a:rPr>
                <a:t>Sementes, pequenos frutos, bagas, rebentos e pequenos insetos (na época de </a:t>
              </a:r>
              <a:r>
                <a:rPr lang="pt-PT" sz="1600">
                  <a:solidFill>
                    <a:schemeClr val="tx1"/>
                  </a:solidFill>
                </a:rPr>
                <a:t>reprodução).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</a:rPr>
                <a:t>- Leiria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9AF469A9-C3D3-43FD-BCE3-2AD4F483E0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4" t="24593" r="11159" b="31622"/>
          <a:stretch/>
        </p:blipFill>
        <p:spPr>
          <a:xfrm>
            <a:off x="5683269" y="1084033"/>
            <a:ext cx="3366298" cy="2492668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ECFA023-7988-4C49-A7A5-E6452892D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7" t="34976" r="25217" b="42575"/>
          <a:stretch/>
        </p:blipFill>
        <p:spPr>
          <a:xfrm>
            <a:off x="5683269" y="3999895"/>
            <a:ext cx="3352051" cy="28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143</Words>
  <Application>Microsoft Office PowerPoint</Application>
  <PresentationFormat>Apresentação no Ecrã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Ana Pedroso</cp:lastModifiedBy>
  <cp:revision>19</cp:revision>
  <cp:lastPrinted>2019-12-11T12:42:31Z</cp:lastPrinted>
  <dcterms:created xsi:type="dcterms:W3CDTF">2019-02-05T21:01:01Z</dcterms:created>
  <dcterms:modified xsi:type="dcterms:W3CDTF">2020-05-29T00:34:08Z</dcterms:modified>
</cp:coreProperties>
</file>