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</a:t>
              </a:r>
              <a:r>
                <a:rPr lang="pt-PT" sz="1600" dirty="0">
                  <a:solidFill>
                    <a:schemeClr val="tx1"/>
                  </a:solidFill>
                </a:rPr>
                <a:t>Escola Básica de Moure e Ribeira do Neiva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</a:t>
              </a:r>
              <a:r>
                <a:rPr lang="pt-PT" sz="1600" dirty="0">
                  <a:solidFill>
                    <a:schemeClr val="tx1"/>
                  </a:solidFill>
                </a:rPr>
                <a:t>: </a:t>
              </a:r>
              <a:r>
                <a:rPr lang="pt-PT" sz="1400" dirty="0">
                  <a:solidFill>
                    <a:schemeClr val="tx1"/>
                  </a:solidFill>
                </a:rPr>
                <a:t>os machos têm plumagem integralmente de cor negra e com um bico alaranjado de tons vivos. As fêmeas são normalmente de cor castanha escura, apresentando uma maior variação de cores. O peito, a barriga e os flancos são normalmente malhados e a garganta é mais clara que o resto da plumagem. O bico não apresenta as cores vistosas dos machos.</a:t>
              </a:r>
            </a:p>
            <a:p>
              <a:r>
                <a:rPr lang="pt-PT" sz="1600" b="1" dirty="0">
                  <a:solidFill>
                    <a:schemeClr val="tx1"/>
                  </a:solidFill>
                </a:rPr>
                <a:t>Reprodução: </a:t>
              </a:r>
              <a:r>
                <a:rPr lang="pt-PT" sz="1400" dirty="0">
                  <a:solidFill>
                    <a:schemeClr val="tx1"/>
                  </a:solidFill>
                </a:rPr>
                <a:t>Os melros podem realizar duas ou três posturas por ano, sendo a primeira normalmente nos meses de Março ou Abril. Os ninhos são construídos relativamente perto do solo e geralmente num arbusto. As posturas são compostas por 3 a 4 ovos. Os  são de cor verde-suave ou verde-esverdeado, com manchas ou pontos avermelhados, cor de ferrugem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</a:t>
              </a:r>
              <a:r>
                <a:rPr lang="pt-PT" sz="1600" b="1" dirty="0">
                  <a:solidFill>
                    <a:schemeClr val="tx1"/>
                  </a:solidFill>
                </a:rPr>
                <a:t>Melro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400" dirty="0">
                  <a:solidFill>
                    <a:schemeClr val="tx1"/>
                  </a:solidFill>
                </a:rPr>
                <a:t>O Melro-preto encontra-se bem distribuído por todo </a:t>
              </a:r>
              <a:r>
                <a:rPr lang="pt-PT" sz="1400">
                  <a:solidFill>
                    <a:schemeClr val="tx1"/>
                  </a:solidFill>
                </a:rPr>
                <a:t>o país e Europa, podendo </a:t>
              </a:r>
              <a:r>
                <a:rPr lang="pt-PT" sz="1400" dirty="0">
                  <a:solidFill>
                    <a:schemeClr val="tx1"/>
                  </a:solidFill>
                </a:rPr>
                <a:t>ser observado praticamente em qualquer zona que apresente algum tipo de vegetação, inclusive em áreas urbanas.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400" b="1" i="1" dirty="0" err="1">
                  <a:solidFill>
                    <a:schemeClr val="tx1"/>
                  </a:solidFill>
                </a:rPr>
                <a:t>Turdus</a:t>
              </a:r>
              <a:r>
                <a:rPr lang="pt-PT" sz="1400" b="1" i="1" dirty="0">
                  <a:solidFill>
                    <a:schemeClr val="tx1"/>
                  </a:solidFill>
                </a:rPr>
                <a:t> </a:t>
              </a:r>
              <a:r>
                <a:rPr lang="pt-PT" sz="1400" b="1" i="1" dirty="0" err="1">
                  <a:solidFill>
                    <a:schemeClr val="tx1"/>
                  </a:solidFill>
                </a:rPr>
                <a:t>merula</a:t>
              </a:r>
              <a:endParaRPr lang="pt-PT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94869" y="161030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4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>
                  <a:solidFill>
                    <a:schemeClr val="tx1"/>
                  </a:solidFill>
                </a:rPr>
                <a:t>insetos, anelídeos e uma grande variedade de frutos silvestres e cultivados.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</a:t>
              </a:r>
              <a:r>
                <a:rPr lang="pt-PT" sz="1600" dirty="0">
                  <a:solidFill>
                    <a:schemeClr val="tx1"/>
                  </a:solidFill>
                </a:rPr>
                <a:t>Vila Verde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53080C1E-0369-4CFD-A3DE-F9184A9C6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69" y="730742"/>
            <a:ext cx="3469037" cy="26017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33F3CA8-7E1D-4D00-AD27-A36435F18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69" y="4012896"/>
            <a:ext cx="3551832" cy="26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220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Arlindo Areias</cp:lastModifiedBy>
  <cp:revision>19</cp:revision>
  <cp:lastPrinted>2019-12-11T12:42:31Z</cp:lastPrinted>
  <dcterms:created xsi:type="dcterms:W3CDTF">2019-02-05T21:01:01Z</dcterms:created>
  <dcterms:modified xsi:type="dcterms:W3CDTF">2020-06-01T17:40:03Z</dcterms:modified>
</cp:coreProperties>
</file>