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87" d="100"/>
          <a:sy n="87" d="100"/>
        </p:scale>
        <p:origin x="1315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4" y="181230"/>
            <a:ext cx="8926647" cy="6616908"/>
            <a:chOff x="144900" y="104932"/>
            <a:chExt cx="8926647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escola: </a:t>
              </a:r>
              <a:r>
                <a:rPr lang="pt-PT" sz="1600" dirty="0">
                  <a:solidFill>
                    <a:schemeClr val="tx1"/>
                  </a:solidFill>
                </a:rPr>
                <a:t>Escola Básica de Moure e Ribeira do Neiva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2" y="623218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54912"/>
              <a:ext cx="5474661" cy="276692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Ameaças/curiosidades</a:t>
              </a:r>
              <a:r>
                <a:rPr lang="pt-PT" sz="1600" dirty="0">
                  <a:solidFill>
                    <a:schemeClr val="tx1"/>
                  </a:solidFill>
                </a:rPr>
                <a:t>:</a:t>
              </a:r>
            </a:p>
            <a:p>
              <a:r>
                <a:rPr lang="pt-PT" sz="1400" dirty="0">
                  <a:solidFill>
                    <a:schemeClr val="tx1"/>
                  </a:solidFill>
                </a:rPr>
                <a:t>Tem um canto melodioso, levando a que seja ainda capturado para gaiola, mesmo sendo uma espécie protegida e cuja captura é proibida.</a:t>
              </a:r>
            </a:p>
            <a:p>
              <a:r>
                <a:rPr lang="pt-PT" sz="1400" dirty="0">
                  <a:solidFill>
                    <a:schemeClr val="tx1"/>
                  </a:solidFill>
                </a:rPr>
                <a:t>Os pintassilgos nidificam em terrenos abertos e bordos de bosques, em parques e jardins, entre Abril e Maio, pondo 4 a 6 ovos azuis com manchas pretas, que eclodem ao fim de 11 a 14 dias. Faz duas posturas e a incubação é feita pela fêmea.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3" y="57146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vulgar: Pintassilgo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0" y="2710724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Geográfica: </a:t>
              </a:r>
              <a:r>
                <a:rPr lang="pt-PT" sz="1400" dirty="0">
                  <a:solidFill>
                    <a:schemeClr val="tx1"/>
                  </a:solidFill>
                </a:rPr>
                <a:t>Abundante e bem distribuído ao longo do território continental, mas claramente mais comum no sul do que no norte, ocupa uma variedade imensa de habitats, desde parques e jardins</a:t>
              </a:r>
              <a:br>
                <a:rPr lang="pt-PT" sz="1400" dirty="0">
                  <a:solidFill>
                    <a:schemeClr val="tx1"/>
                  </a:solidFill>
                </a:rPr>
              </a:br>
              <a:r>
                <a:rPr lang="pt-PT" sz="1400" dirty="0">
                  <a:solidFill>
                    <a:schemeClr val="tx1"/>
                  </a:solidFill>
                </a:rPr>
                <a:t>urbanos, a montados, pomares, bosques abertos, orlas, e, também, estepes cerealíferas durante o Inverno, onde é bastante</a:t>
              </a:r>
              <a:br>
                <a:rPr lang="pt-PT" sz="1400" dirty="0">
                  <a:solidFill>
                    <a:schemeClr val="tx1"/>
                  </a:solidFill>
                </a:rPr>
              </a:br>
              <a:r>
                <a:rPr lang="pt-PT" sz="1400" dirty="0">
                  <a:solidFill>
                    <a:schemeClr val="tx1"/>
                  </a:solidFill>
                </a:rPr>
                <a:t>abundante. 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2" y="90124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científico: </a:t>
              </a:r>
              <a:r>
                <a:rPr lang="pt-PT" sz="1400" i="1" dirty="0" err="1">
                  <a:solidFill>
                    <a:schemeClr val="tx1"/>
                  </a:solidFill>
                </a:rPr>
                <a:t>Carduelis</a:t>
              </a:r>
              <a:r>
                <a:rPr lang="pt-PT" sz="1400" i="1" dirty="0">
                  <a:solidFill>
                    <a:schemeClr val="tx1"/>
                  </a:solidFill>
                </a:rPr>
                <a:t> </a:t>
              </a:r>
              <a:r>
                <a:rPr lang="pt-PT" sz="1400" i="1" dirty="0" err="1">
                  <a:solidFill>
                    <a:schemeClr val="tx1"/>
                  </a:solidFill>
                </a:rPr>
                <a:t>carduelis</a:t>
              </a:r>
              <a:endParaRPr lang="pt-PT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2" y="1213125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conservação: Estável</a:t>
              </a:r>
              <a:endParaRPr lang="pt-PT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1" y="178381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>
                  <a:solidFill>
                    <a:schemeClr val="tx1"/>
                  </a:solidFill>
                </a:rPr>
                <a:t>Alimentação: </a:t>
              </a:r>
              <a:r>
                <a:rPr lang="pt-PT" sz="1400" dirty="0">
                  <a:solidFill>
                    <a:schemeClr val="tx1"/>
                  </a:solidFill>
                </a:rPr>
                <a:t>Alimenta-se basicamente de grãos silvestres. Gosta especialmente de sementes de cardos, o que deu origem ao nome do género. No outono e inverno é avistado frequentemente em prados ricos em cardos. Porém, durante a alimentação das crias, procura também insetos.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Concelho: </a:t>
              </a:r>
              <a:r>
                <a:rPr lang="pt-PT" sz="1600" dirty="0">
                  <a:solidFill>
                    <a:schemeClr val="tx1"/>
                  </a:solidFill>
                </a:rPr>
                <a:t>Vila Verde</a:t>
              </a:r>
            </a:p>
          </p:txBody>
        </p:sp>
      </p:grpSp>
      <p:pic>
        <p:nvPicPr>
          <p:cNvPr id="17" name="Imagem 16">
            <a:extLst>
              <a:ext uri="{FF2B5EF4-FFF2-40B4-BE49-F238E27FC236}">
                <a16:creationId xmlns:a16="http://schemas.microsoft.com/office/drawing/2014/main" id="{B6C1B205-D6A8-4E97-B17D-7E1D7BA533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227" y="740862"/>
            <a:ext cx="3302091" cy="251713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B9042AC8-27A2-4AE1-9FB9-DC939DCF4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265" y="4031210"/>
            <a:ext cx="3352051" cy="251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</TotalTime>
  <Words>159</Words>
  <Application>Microsoft Office PowerPoint</Application>
  <PresentationFormat>Apresentação no Ecrã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Arlindo Areias</cp:lastModifiedBy>
  <cp:revision>21</cp:revision>
  <cp:lastPrinted>2019-12-11T12:42:31Z</cp:lastPrinted>
  <dcterms:created xsi:type="dcterms:W3CDTF">2019-02-05T21:01:01Z</dcterms:created>
  <dcterms:modified xsi:type="dcterms:W3CDTF">2020-06-01T17:58:08Z</dcterms:modified>
</cp:coreProperties>
</file>