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26/05/2020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0" y="0"/>
            <a:ext cx="8926645" cy="6894501"/>
            <a:chOff x="144902" y="76643"/>
            <a:chExt cx="8926645" cy="6894501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94868" y="76643"/>
              <a:ext cx="5524628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Escola Básica Visconde de Salreu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69881" y="4701648"/>
              <a:ext cx="5474661" cy="226949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– Assustam-se muito facilmente e são muito rápidas .</a:t>
              </a:r>
              <a:r>
                <a:rPr lang="pt-PT" sz="1600" dirty="0">
                  <a:solidFill>
                    <a:schemeClr val="tx1"/>
                  </a:solidFill>
                </a:rPr>
                <a:t>V</a:t>
              </a:r>
              <a:r>
                <a:rPr lang="pt-PT" sz="1600" dirty="0" smtClean="0">
                  <a:solidFill>
                    <a:schemeClr val="tx1"/>
                  </a:solidFill>
                </a:rPr>
                <a:t>êm à nossa escola em pequenos grupos de cinco ou seis. Fazem os ninhos nas árvores, mas também podem escolher arbustos ou até o chão. Põem 5 a 6 ovos e chocam os ovos durante cerca de 18 dias. A mãe e o pai alimentam as crias várias vezes por hora. </a:t>
              </a:r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O som que fazem é mais um ruído do que um canto e parece que estão sempre a avisar as outras pegas.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94867" y="53590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</a:t>
              </a:r>
              <a:r>
                <a:rPr lang="pt-PT" sz="1600" dirty="0" smtClean="0">
                  <a:solidFill>
                    <a:schemeClr val="tx1"/>
                  </a:solidFill>
                </a:rPr>
                <a:t>– Pega rabuda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2" y="3444433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 – São aves comuns em toda a Europa, Ásia, América do Norte e Norte de África. Em Portugal, a subespécie 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Pica </a:t>
              </a:r>
              <a:r>
                <a:rPr lang="pt-PT" sz="1600" i="1" dirty="0" err="1" smtClean="0">
                  <a:solidFill>
                    <a:schemeClr val="tx1"/>
                  </a:solidFill>
                </a:rPr>
                <a:t>pica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 </a:t>
              </a:r>
              <a:r>
                <a:rPr lang="pt-PT" sz="1600" i="1" dirty="0" err="1" smtClean="0">
                  <a:solidFill>
                    <a:schemeClr val="tx1"/>
                  </a:solidFill>
                </a:rPr>
                <a:t>melanotos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smtClean="0">
                  <a:solidFill>
                    <a:schemeClr val="tx1"/>
                  </a:solidFill>
                </a:rPr>
                <a:t>é comum no centro e norte.</a:t>
              </a: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Gostam de viver perto de zonas agrícolas e em terrenos com arbustos, árvores e pequenas matas.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94866" y="983226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científico- Pica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pica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94866" y="145481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 -  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69881" y="1899166"/>
              <a:ext cx="5524630" cy="153738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– Comem insetos e grãos de cereais . Comem quase tudo e até comem ratinhos e pequenos vertebrados que andam na terra. Alimentam-se no chão e podem ser vistas a saltitar à procura de comida. Na nossa escola, gostam de ir aos caixotes do lixo depois do intervalo e quando </a:t>
              </a:r>
              <a:r>
                <a:rPr lang="pt-PT" sz="1600" dirty="0">
                  <a:solidFill>
                    <a:schemeClr val="tx1"/>
                  </a:solidFill>
                </a:rPr>
                <a:t>a</a:t>
              </a:r>
              <a:r>
                <a:rPr lang="pt-PT" sz="1600" dirty="0" smtClean="0">
                  <a:solidFill>
                    <a:schemeClr val="tx1"/>
                  </a:solidFill>
                </a:rPr>
                <a:t>s crianças vão para as salas. 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- Estarreja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19" y="2656756"/>
            <a:ext cx="1823948" cy="195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3" descr="Pega-rabuda | Pega-rabuda Pica pica Common Magpie 2010-03-03… | Fli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6" t="15625"/>
          <a:stretch>
            <a:fillRect/>
          </a:stretch>
        </p:blipFill>
        <p:spPr bwMode="auto">
          <a:xfrm>
            <a:off x="6297745" y="487546"/>
            <a:ext cx="2628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5" t="16620" r="22275" b="6378"/>
          <a:stretch>
            <a:fillRect/>
          </a:stretch>
        </p:blipFill>
        <p:spPr bwMode="auto">
          <a:xfrm>
            <a:off x="5972548" y="4396886"/>
            <a:ext cx="2630539" cy="246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xão reta unidirecional 3"/>
          <p:cNvCxnSpPr/>
          <p:nvPr/>
        </p:nvCxnSpPr>
        <p:spPr>
          <a:xfrm flipH="1">
            <a:off x="8242479" y="3319801"/>
            <a:ext cx="463639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227</Words>
  <Application>Microsoft Office PowerPoint</Application>
  <PresentationFormat>Apresentação no Ecrã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Anabela Cunha</cp:lastModifiedBy>
  <cp:revision>21</cp:revision>
  <cp:lastPrinted>2019-12-11T12:42:31Z</cp:lastPrinted>
  <dcterms:created xsi:type="dcterms:W3CDTF">2019-02-05T21:01:01Z</dcterms:created>
  <dcterms:modified xsi:type="dcterms:W3CDTF">2020-05-26T12:21:07Z</dcterms:modified>
</cp:coreProperties>
</file>