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20-05-2020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animais/roedor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241092"/>
            <a:ext cx="9144000" cy="6616908"/>
            <a:chOff x="36226" y="104932"/>
            <a:chExt cx="9144000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36226" y="117995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Jardim de Infância Conde Ferreira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</a:t>
              </a:r>
              <a:r>
                <a:rPr lang="pt-PT" sz="1600" i="1">
                  <a:solidFill>
                    <a:schemeClr val="tx1"/>
                  </a:solidFill>
                </a:rPr>
                <a:t>da </a:t>
              </a:r>
              <a:r>
                <a:rPr lang="pt-PT" sz="1600" i="1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36226" y="4736286"/>
              <a:ext cx="5695406" cy="19855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: Poluição por óleos, emaranhar-se em redes de pesca e outras e ingestão de lixo ou plásticos no mar.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As gaivotas usam um ninho básico de raspagem ou uma plataforma rasa construída com ervas daninhas , galhos ou outros detritos. Nidificam nas praias ou nas falésias e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e</a:t>
              </a:r>
              <a:r>
                <a:rPr lang="pt-PT" sz="1600" dirty="0" smtClean="0">
                  <a:solidFill>
                    <a:schemeClr val="tx1"/>
                  </a:solidFill>
                </a:rPr>
                <a:t> os ovos são normalmente camuflados para </a:t>
              </a:r>
              <a:r>
                <a:rPr lang="pt-PT" sz="1600" smtClean="0">
                  <a:solidFill>
                    <a:schemeClr val="tx1"/>
                  </a:solidFill>
                </a:rPr>
                <a:t>se misturar com seixos ou areia.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36226" y="70375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Nome vulgar: Gaivotas/ Aves marinhas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Atis ou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Larus</a:t>
              </a:r>
              <a:r>
                <a:rPr lang="pt-PT" sz="1600" dirty="0" smtClean="0">
                  <a:solidFill>
                    <a:schemeClr val="tx1"/>
                  </a:solidFill>
                </a:rPr>
                <a:t> da família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Laridae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Figueira da Foz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828174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36226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0" y="2672082"/>
            <a:ext cx="57345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Os seus habitats /Distribuição: São aves marinhas e habitam normalmente as zonas do litoral de Portugal.</a:t>
            </a:r>
          </a:p>
          <a:p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0" y="3265714"/>
            <a:ext cx="55517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Sua dieta é composta, basicamente de peixe, mas alimentam-se também de ovos de outras aves, </a:t>
            </a:r>
            <a:r>
              <a:rPr lang="pt-PT" sz="1400" u="sng" dirty="0" smtClean="0">
                <a:hlinkClick r:id="rId3"/>
              </a:rPr>
              <a:t>pequenos roedores</a:t>
            </a:r>
            <a:r>
              <a:rPr lang="pt-PT" sz="1400" dirty="0" smtClean="0"/>
              <a:t> e vários tipos de restos. Essas aves habitam litorais e ilhas oceânicas, são </a:t>
            </a:r>
            <a:r>
              <a:rPr lang="pt-PT" sz="1400" dirty="0" err="1" smtClean="0"/>
              <a:t>freqüentadoras</a:t>
            </a:r>
            <a:r>
              <a:rPr lang="pt-PT" sz="1400" dirty="0" smtClean="0"/>
              <a:t> assíduas dos portos de mar, acompanham também os barcos pesqueiros, aproveitando-se da concentração de peixes nas redes ou ficando com os que são rejeitados pelos pescadores. Sua presença é marcada com um grito característico, áspero e rouco.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1026" name="Picture 2" descr="G:\DCIM\170___05\IMG_4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908" y="992777"/>
            <a:ext cx="3344091" cy="2834640"/>
          </a:xfrm>
          <a:prstGeom prst="rect">
            <a:avLst/>
          </a:prstGeom>
          <a:noFill/>
        </p:spPr>
      </p:pic>
      <p:pic>
        <p:nvPicPr>
          <p:cNvPr id="1027" name="Picture 3" descr="G:\DCIM\170___05\IMG_4189.JPG"/>
          <p:cNvPicPr>
            <a:picLocks noChangeAspect="1" noChangeArrowheads="1"/>
          </p:cNvPicPr>
          <p:nvPr/>
        </p:nvPicPr>
        <p:blipFill>
          <a:blip r:embed="rId5" cstate="print"/>
          <a:srcRect l="38877" r="7069" b="40125"/>
          <a:stretch>
            <a:fillRect/>
          </a:stretch>
        </p:blipFill>
        <p:spPr bwMode="auto">
          <a:xfrm>
            <a:off x="5747657" y="4036423"/>
            <a:ext cx="3396343" cy="2821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113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Diapositivo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Graça</cp:lastModifiedBy>
  <cp:revision>25</cp:revision>
  <cp:lastPrinted>2019-12-11T12:42:31Z</cp:lastPrinted>
  <dcterms:created xsi:type="dcterms:W3CDTF">2019-02-05T21:01:01Z</dcterms:created>
  <dcterms:modified xsi:type="dcterms:W3CDTF">2020-05-20T15:39:56Z</dcterms:modified>
</cp:coreProperties>
</file>