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0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A11C4654-6E4E-4A20-A666-3E4FEA9AF636}"/>
              </a:ext>
            </a:extLst>
          </p:cNvPr>
          <p:cNvGrpSpPr/>
          <p:nvPr/>
        </p:nvGrpSpPr>
        <p:grpSpPr>
          <a:xfrm>
            <a:off x="108678" y="181230"/>
            <a:ext cx="8926643" cy="6616908"/>
            <a:chOff x="144904" y="104932"/>
            <a:chExt cx="8926643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Nome da escola – Centro Escolar MEA</a:t>
              </a: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Ameaças/curiosidades – Esta espécie também existe na Madeira.</a:t>
              </a: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vulgar- Poupa</a:t>
              </a: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6BD75144-7450-4B7F-B7C8-25F8C0E8F7C5}"/>
                </a:ext>
              </a:extLst>
            </p:cNvPr>
            <p:cNvSpPr/>
            <p:nvPr/>
          </p:nvSpPr>
          <p:spPr>
            <a:xfrm>
              <a:off x="144904" y="2594238"/>
              <a:ext cx="5474661" cy="124933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Geográfica- No nosso país aparecem em zonas de floresta nos carvalhais, pinhais e junto aos campos rurais.</a:t>
              </a: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científico- </a:t>
              </a:r>
              <a:r>
                <a:rPr lang="pt-PT" sz="1600" dirty="0" err="1">
                  <a:solidFill>
                    <a:schemeClr val="tx1"/>
                  </a:solidFill>
                </a:rPr>
                <a:t>Upupidae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9C412E3F-9F01-40D4-A75E-B15563584C66}"/>
                </a:ext>
              </a:extLst>
            </p:cNvPr>
            <p:cNvSpPr/>
            <p:nvPr/>
          </p:nvSpPr>
          <p:spPr>
            <a:xfrm>
              <a:off x="144904" y="1628620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Estatuto de conservação- Seguro mas estão a diminuir </a:t>
              </a:r>
              <a:r>
                <a:rPr lang="pt-PT" sz="1600">
                  <a:solidFill>
                    <a:schemeClr val="tx1"/>
                  </a:solidFill>
                </a:rPr>
                <a:t>em número.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E12FB53E-920D-4FFF-AB36-589250105586}"/>
                </a:ext>
              </a:extLst>
            </p:cNvPr>
            <p:cNvSpPr/>
            <p:nvPr/>
          </p:nvSpPr>
          <p:spPr>
            <a:xfrm>
              <a:off x="144905" y="2112129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>
                  <a:solidFill>
                    <a:schemeClr val="tx1"/>
                  </a:solidFill>
                </a:rPr>
                <a:t>Alimentação- Omnívoro. Come bagas, insetos, vermes e frutos carnudos. </a:t>
              </a:r>
            </a:p>
            <a:p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Concelho – Vila Verde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8662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78</Words>
  <Application>Microsoft Office PowerPoint</Application>
  <PresentationFormat>Apresentação no Ecrã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maria fernandes</cp:lastModifiedBy>
  <cp:revision>16</cp:revision>
  <cp:lastPrinted>2019-12-11T12:42:31Z</cp:lastPrinted>
  <dcterms:created xsi:type="dcterms:W3CDTF">2019-02-05T21:01:01Z</dcterms:created>
  <dcterms:modified xsi:type="dcterms:W3CDTF">2020-05-31T02:24:30Z</dcterms:modified>
</cp:coreProperties>
</file>