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31/05/2020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escola – Centro Escolar MEA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Ameaças/curiosidades – Esta espécie na Austrália </a:t>
              </a:r>
              <a:r>
                <a:rPr lang="pt-PT" sz="1600">
                  <a:solidFill>
                    <a:schemeClr val="tx1"/>
                  </a:solidFill>
                </a:rPr>
                <a:t>é considerada uma praga.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vulgar- Melro Preto</a:t>
              </a: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Geográfica- Conseguimos vê-los em todo o país.</a:t>
              </a: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científico- </a:t>
              </a:r>
              <a:r>
                <a:rPr lang="pt-PT" sz="1600" dirty="0" err="1">
                  <a:solidFill>
                    <a:schemeClr val="tx1"/>
                  </a:solidFill>
                </a:rPr>
                <a:t>Turdus</a:t>
              </a:r>
              <a:r>
                <a:rPr lang="pt-PT" sz="1600" dirty="0">
                  <a:solidFill>
                    <a:schemeClr val="tx1"/>
                  </a:solidFill>
                </a:rPr>
                <a:t> </a:t>
              </a:r>
              <a:r>
                <a:rPr lang="pt-PT" sz="1600" dirty="0" err="1">
                  <a:solidFill>
                    <a:schemeClr val="tx1"/>
                  </a:solidFill>
                </a:rPr>
                <a:t>merula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4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Estatuto de conservação- Muito abundante</a:t>
              </a: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>
                  <a:solidFill>
                    <a:schemeClr val="tx1"/>
                  </a:solidFill>
                </a:rPr>
                <a:t>Alimentação- Omnívoro. Come bagas, insetos, vermes e frutos carnudos. </a:t>
              </a: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Concelho – Vila Verde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65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 fernandes</cp:lastModifiedBy>
  <cp:revision>15</cp:revision>
  <cp:lastPrinted>2019-12-11T12:42:31Z</cp:lastPrinted>
  <dcterms:created xsi:type="dcterms:W3CDTF">2019-02-05T21:01:01Z</dcterms:created>
  <dcterms:modified xsi:type="dcterms:W3CDTF">2020-05-31T02:15:37Z</dcterms:modified>
</cp:coreProperties>
</file>