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 – Escola Básica Monsenhor Elísio Araújo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– Esta ave consegue reconhecer o seu reflexo no espelho. Vejo-as muitas vezes nos </a:t>
              </a:r>
              <a:r>
                <a:rPr lang="pt-PT" sz="1600">
                  <a:solidFill>
                    <a:schemeClr val="tx1"/>
                  </a:solidFill>
                </a:rPr>
                <a:t>terrenos perto da minha casa.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vulgar- Pega Rabuda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Geográfica- No nosso país aparece mais no norte e centro do país mas também no Alentejo mas mais interior.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científico- Pica </a:t>
              </a:r>
              <a:r>
                <a:rPr lang="pt-PT" sz="1600" dirty="0" err="1">
                  <a:solidFill>
                    <a:schemeClr val="tx1"/>
                  </a:solidFill>
                </a:rPr>
                <a:t>pica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4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conservação- Existe em abundância e na Europa até estão a aumentar o número destas aves.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Alimentação- Alimentam-se de vegetais e grãos e também de restos de aninais mortos, ratos, insetos e atacam ninhos de aves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 – Vila Verde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112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 fernandes</cp:lastModifiedBy>
  <cp:revision>20</cp:revision>
  <cp:lastPrinted>2019-12-11T12:42:31Z</cp:lastPrinted>
  <dcterms:created xsi:type="dcterms:W3CDTF">2019-02-05T21:01:01Z</dcterms:created>
  <dcterms:modified xsi:type="dcterms:W3CDTF">2020-05-31T02:48:02Z</dcterms:modified>
</cp:coreProperties>
</file>