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1421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0" y="241540"/>
            <a:ext cx="8855509" cy="6859139"/>
            <a:chOff x="60761" y="104932"/>
            <a:chExt cx="9010786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Escola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Professor Carlos </a:t>
              </a:r>
              <a:r>
                <a:rPr lang="pt-PT" sz="1600" b="1" dirty="0">
                  <a:solidFill>
                    <a:schemeClr val="tx1"/>
                  </a:solidFill>
                </a:rPr>
                <a:t>T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eixeira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60762" y="1953122"/>
              <a:ext cx="5474661" cy="19704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Distribuição Geográfica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60761" y="2368953"/>
              <a:ext cx="5474661" cy="6927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Não há nenhum predador nas grandes cidades para este animal e sua reprodução é rápida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Os pombos ficam no telhado do pavilhão da escola aguardando que um criador de aves deite os restos deixados por eles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Fafe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321240" y="608385"/>
            <a:ext cx="195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Pombo-doméstico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83686" y="132988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/>
              <a:t>Columba </a:t>
            </a:r>
            <a:r>
              <a:rPr lang="pt-PT" i="1" dirty="0" err="1" smtClean="0"/>
              <a:t>livia</a:t>
            </a:r>
            <a:endParaRPr lang="pt-PT" i="1" dirty="0"/>
          </a:p>
        </p:txBody>
      </p:sp>
      <p:sp>
        <p:nvSpPr>
          <p:cNvPr id="4" name="Retângulo 3"/>
          <p:cNvSpPr/>
          <p:nvPr/>
        </p:nvSpPr>
        <p:spPr>
          <a:xfrm>
            <a:off x="-37043" y="3737654"/>
            <a:ext cx="5549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 </a:t>
            </a:r>
            <a:r>
              <a:rPr lang="pt-PT" dirty="0" smtClean="0"/>
              <a:t>Vários </a:t>
            </a:r>
            <a:r>
              <a:rPr lang="pt-PT" dirty="0"/>
              <a:t>ambientes abertos e </a:t>
            </a:r>
            <a:r>
              <a:rPr lang="pt-PT" dirty="0" err="1"/>
              <a:t>semi-abertos</a:t>
            </a:r>
            <a:r>
              <a:rPr lang="pt-PT" dirty="0"/>
              <a:t>. Brechas entre rochas costumam ser usadas para se empoleirar e reproduzirem, quando na natureza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693" y="5635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Gera </a:t>
            </a:r>
            <a:r>
              <a:rPr lang="pt-PT" dirty="0"/>
              <a:t>uma população cada vez </a:t>
            </a:r>
            <a:r>
              <a:rPr lang="pt-PT" dirty="0" smtClean="0"/>
              <a:t>maior é </a:t>
            </a:r>
            <a:r>
              <a:rPr lang="pt-PT" dirty="0"/>
              <a:t>um grave problema ambiental ao homem, já que abrigam alguns parasitas que podem ser nocivos à saúde humana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07" y="1802026"/>
            <a:ext cx="3351903" cy="206260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74" y="4250421"/>
            <a:ext cx="3149035" cy="24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113</Words>
  <Application>Microsoft Office PowerPoint</Application>
  <PresentationFormat>Apresentação no Ecrã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Tesb Bastos</cp:lastModifiedBy>
  <cp:revision>18</cp:revision>
  <cp:lastPrinted>2019-12-11T12:42:31Z</cp:lastPrinted>
  <dcterms:created xsi:type="dcterms:W3CDTF">2019-02-05T21:01:01Z</dcterms:created>
  <dcterms:modified xsi:type="dcterms:W3CDTF">2020-05-29T21:08:35Z</dcterms:modified>
</cp:coreProperties>
</file>