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44" d="100"/>
          <a:sy n="44" d="100"/>
        </p:scale>
        <p:origin x="1421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-51756" y="181230"/>
            <a:ext cx="9087077" cy="6616908"/>
            <a:chOff x="144903" y="104932"/>
            <a:chExt cx="8926644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 </a:t>
              </a:r>
              <a:r>
                <a:rPr lang="pt-PT" sz="1600" b="1" dirty="0" err="1" smtClean="0">
                  <a:solidFill>
                    <a:schemeClr val="tx1"/>
                  </a:solidFill>
                </a:rPr>
                <a:t>Escola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 Professor Carlos Teixeira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4547460"/>
              <a:ext cx="5474661" cy="217438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Tem </a:t>
              </a:r>
              <a:r>
                <a:rPr lang="pt-PT" sz="1600" dirty="0">
                  <a:solidFill>
                    <a:schemeClr val="tx1"/>
                  </a:solidFill>
                </a:rPr>
                <a:t>um canto característico: tu-</a:t>
              </a:r>
              <a:r>
                <a:rPr lang="pt-PT" sz="1600" dirty="0" err="1">
                  <a:solidFill>
                    <a:schemeClr val="tx1"/>
                  </a:solidFill>
                </a:rPr>
                <a:t>tuuu</a:t>
              </a:r>
              <a:r>
                <a:rPr lang="pt-PT" sz="1600" dirty="0">
                  <a:solidFill>
                    <a:schemeClr val="tx1"/>
                  </a:solidFill>
                </a:rPr>
                <a:t>-tu repetido. Faz o ninho numa plataforma de raminhos, em árvores. Faz até 5 posturas por ano, pondo 2 ovos que demoram 11 a 13 dias a eclodir. Os filhotes começam a comer sozinhos a partir das 3 semanas de vida.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535900"/>
              <a:ext cx="5474661" cy="50190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Nome vulgar Rola-turca</a:t>
              </a:r>
              <a:r>
                <a:rPr lang="pt-PT" sz="1600" dirty="0">
                  <a:solidFill>
                    <a:schemeClr val="tx1"/>
                  </a:solidFill>
                </a:rPr>
                <a:t>, </a:t>
              </a:r>
              <a:r>
                <a:rPr lang="pt-PT" sz="1600" dirty="0" smtClean="0">
                  <a:solidFill>
                    <a:schemeClr val="tx1"/>
                  </a:solidFill>
                </a:rPr>
                <a:t>rola-de-colar ,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rola-da-índia</a:t>
              </a:r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, 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244831" y="3532602"/>
              <a:ext cx="5474661" cy="151024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</a:t>
              </a:r>
              <a:r>
                <a:rPr lang="pt-PT" sz="1600" dirty="0" smtClean="0">
                  <a:solidFill>
                    <a:schemeClr val="tx1"/>
                  </a:solidFill>
                </a:rPr>
                <a:t>Existe </a:t>
              </a:r>
              <a:r>
                <a:rPr lang="pt-PT" sz="1600" dirty="0">
                  <a:solidFill>
                    <a:schemeClr val="tx1"/>
                  </a:solidFill>
                </a:rPr>
                <a:t>predominante em regiões </a:t>
              </a:r>
              <a:r>
                <a:rPr lang="pt-PT" sz="1600" dirty="0" smtClean="0">
                  <a:solidFill>
                    <a:schemeClr val="tx1"/>
                  </a:solidFill>
                </a:rPr>
                <a:t>temperadas. Encontram-se </a:t>
              </a:r>
              <a:r>
                <a:rPr lang="pt-PT" sz="1600" dirty="0">
                  <a:solidFill>
                    <a:schemeClr val="tx1"/>
                  </a:solidFill>
                </a:rPr>
                <a:t>em cidades, </a:t>
              </a:r>
              <a:r>
                <a:rPr lang="pt-PT" sz="1600" dirty="0" smtClean="0">
                  <a:solidFill>
                    <a:schemeClr val="tx1"/>
                  </a:solidFill>
                </a:rPr>
                <a:t> jardins</a:t>
              </a:r>
              <a:r>
                <a:rPr lang="pt-PT" sz="1600" dirty="0">
                  <a:solidFill>
                    <a:schemeClr val="tx1"/>
                  </a:solidFill>
                </a:rPr>
                <a:t>, no campo, em </a:t>
              </a:r>
              <a:r>
                <a:rPr lang="pt-PT" sz="1600" dirty="0" smtClean="0">
                  <a:solidFill>
                    <a:schemeClr val="tx1"/>
                  </a:solidFill>
                </a:rPr>
                <a:t>florestas.</a:t>
              </a:r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 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</a:t>
              </a:r>
              <a:r>
                <a:rPr lang="pt-PT" sz="1600" dirty="0">
                  <a:solidFill>
                    <a:schemeClr val="tx1"/>
                  </a:solidFill>
                </a:rPr>
                <a:t>o</a:t>
              </a:r>
              <a:r>
                <a:rPr lang="pt-PT" sz="1600" dirty="0" smtClean="0">
                  <a:solidFill>
                    <a:schemeClr val="tx1"/>
                  </a:solidFill>
                </a:rPr>
                <a:t>  </a:t>
              </a:r>
              <a:r>
                <a:rPr lang="pt-PT" sz="1600" i="1" dirty="0" err="1" smtClean="0">
                  <a:solidFill>
                    <a:schemeClr val="tx1"/>
                  </a:solidFill>
                </a:rPr>
                <a:t>Streptopelia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 smtClean="0">
                  <a:solidFill>
                    <a:schemeClr val="tx1"/>
                  </a:solidFill>
                </a:rPr>
                <a:t>decaocto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 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3" y="1679422"/>
              <a:ext cx="5474661" cy="8882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conservação- Pouco preocupante. Distribuição </a:t>
              </a:r>
              <a:r>
                <a:rPr lang="pt-PT" sz="1600" dirty="0">
                  <a:solidFill>
                    <a:schemeClr val="tx1"/>
                  </a:solidFill>
                </a:rPr>
                <a:t>original restringia-se a regiões temperadas desde o sudeste da Europa até ao </a:t>
              </a:r>
              <a:r>
                <a:rPr lang="pt-PT" sz="1600" dirty="0" smtClean="0">
                  <a:solidFill>
                    <a:schemeClr val="tx1"/>
                  </a:solidFill>
                </a:rPr>
                <a:t>Japão. No </a:t>
              </a:r>
              <a:r>
                <a:rPr lang="pt-PT" sz="1600" dirty="0">
                  <a:solidFill>
                    <a:schemeClr val="tx1"/>
                  </a:solidFill>
                </a:rPr>
                <a:t>século XX, esta ave expandiu </a:t>
              </a:r>
              <a:r>
                <a:rPr lang="pt-PT" sz="1600" dirty="0" smtClean="0">
                  <a:solidFill>
                    <a:schemeClr val="tx1"/>
                  </a:solidFill>
                </a:rPr>
                <a:t>–se pela Europa.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3" y="2620401"/>
              <a:ext cx="5474661" cy="7835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 Alimenta-se de </a:t>
              </a:r>
              <a:r>
                <a:rPr lang="pt-PT" sz="1600" dirty="0">
                  <a:solidFill>
                    <a:schemeClr val="tx1"/>
                  </a:solidFill>
                </a:rPr>
                <a:t>grãos, sementes, bagas, pequenos insetos e também pode comer alguns </a:t>
              </a:r>
              <a:r>
                <a:rPr lang="pt-PT" sz="1600" dirty="0" smtClean="0">
                  <a:solidFill>
                    <a:schemeClr val="tx1"/>
                  </a:solidFill>
                </a:rPr>
                <a:t>caracóis.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Fafe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402252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39190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392021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392021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sp>
        <p:nvSpPr>
          <p:cNvPr id="17" name="Retângulo 16"/>
          <p:cNvSpPr/>
          <p:nvPr/>
        </p:nvSpPr>
        <p:spPr>
          <a:xfrm>
            <a:off x="392021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20" y="740862"/>
            <a:ext cx="3295065" cy="293812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43" y="3678989"/>
            <a:ext cx="3193341" cy="307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153</Words>
  <Application>Microsoft Office PowerPoint</Application>
  <PresentationFormat>Apresentação no Ecrã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Tesb Bastos</cp:lastModifiedBy>
  <cp:revision>18</cp:revision>
  <cp:lastPrinted>2019-12-11T12:42:31Z</cp:lastPrinted>
  <dcterms:created xsi:type="dcterms:W3CDTF">2019-02-05T21:01:01Z</dcterms:created>
  <dcterms:modified xsi:type="dcterms:W3CDTF">2020-05-29T21:12:06Z</dcterms:modified>
</cp:coreProperties>
</file>