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74925-8CCC-4F5E-94A1-8AA6FD7B79F7}" v="96" dt="2020-04-26T10:40:55.933"/>
    <p1510:client id="{52AF7FFA-FBAA-4956-9D1F-978D92D6486F}" v="4" dt="2020-04-26T10:06:41.099"/>
    <p1510:client id="{AC478B75-3B2E-4AB3-A100-D20C056B1692}" v="23" dt="2020-04-26T10:16:32.509"/>
    <p1510:client id="{CFC70954-E6AE-4EF3-926C-45B403E12049}" v="335" dt="2020-04-27T10:14:32.390"/>
    <p1510:client id="{D0184F52-44E8-4C7D-84E2-19E3983F6DE2}" v="57" dt="2020-04-26T10:20:10.949"/>
    <p1510:client id="{D3DCD0C0-8272-4396-ADA0-391722454C8A}" v="45" dt="2020-04-26T10:50:48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FRANCISCA CARVALHO NEVES" userId="S::a23891@diogocao.edu.pt::dece6f11-b7cf-4fee-b559-770d987e5e65" providerId="AD" clId="Web-{D3DCD0C0-8272-4396-ADA0-391722454C8A}"/>
    <pc:docChg chg="modSld">
      <pc:chgData name="LARA FRANCISCA CARVALHO NEVES" userId="S::a23891@diogocao.edu.pt::dece6f11-b7cf-4fee-b559-770d987e5e65" providerId="AD" clId="Web-{D3DCD0C0-8272-4396-ADA0-391722454C8A}" dt="2020-04-26T10:50:48.779" v="39" actId="20577"/>
      <pc:docMkLst>
        <pc:docMk/>
      </pc:docMkLst>
      <pc:sldChg chg="addSp delSp modSp">
        <pc:chgData name="LARA FRANCISCA CARVALHO NEVES" userId="S::a23891@diogocao.edu.pt::dece6f11-b7cf-4fee-b559-770d987e5e65" providerId="AD" clId="Web-{D3DCD0C0-8272-4396-ADA0-391722454C8A}" dt="2020-04-26T10:50:48.779" v="39" actId="20577"/>
        <pc:sldMkLst>
          <pc:docMk/>
          <pc:sldMk cId="1578662662" sldId="261"/>
        </pc:sldMkLst>
        <pc:spChg chg="del">
          <ac:chgData name="LARA FRANCISCA CARVALHO NEVES" userId="S::a23891@diogocao.edu.pt::dece6f11-b7cf-4fee-b559-770d987e5e65" providerId="AD" clId="Web-{D3DCD0C0-8272-4396-ADA0-391722454C8A}" dt="2020-04-26T10:46:46.405" v="5"/>
          <ac:spMkLst>
            <pc:docMk/>
            <pc:sldMk cId="1578662662" sldId="261"/>
            <ac:spMk id="8" creationId="{E3666BEA-D1DA-4422-9E33-0F2267DA6AF7}"/>
          </ac:spMkLst>
        </pc:spChg>
        <pc:spChg chg="del mod">
          <ac:chgData name="LARA FRANCISCA CARVALHO NEVES" userId="S::a23891@diogocao.edu.pt::dece6f11-b7cf-4fee-b559-770d987e5e65" providerId="AD" clId="Web-{D3DCD0C0-8272-4396-ADA0-391722454C8A}" dt="2020-04-26T10:47:20.546" v="11"/>
          <ac:spMkLst>
            <pc:docMk/>
            <pc:sldMk cId="1578662662" sldId="261"/>
            <ac:spMk id="9" creationId="{8EB57598-9DCD-4DD2-AFB5-0DC13B4907A8}"/>
          </ac:spMkLst>
        </pc:spChg>
        <pc:spChg chg="mod">
          <ac:chgData name="LARA FRANCISCA CARVALHO NEVES" userId="S::a23891@diogocao.edu.pt::dece6f11-b7cf-4fee-b559-770d987e5e65" providerId="AD" clId="Web-{D3DCD0C0-8272-4396-ADA0-391722454C8A}" dt="2020-04-26T10:50:48.779" v="39" actId="20577"/>
          <ac:spMkLst>
            <pc:docMk/>
            <pc:sldMk cId="1578662662" sldId="261"/>
            <ac:spMk id="10" creationId="{B0230366-D92B-468E-A8BC-6B6F2CADF89F}"/>
          </ac:spMkLst>
        </pc:spChg>
        <pc:spChg chg="mod">
          <ac:chgData name="LARA FRANCISCA CARVALHO NEVES" userId="S::a23891@diogocao.edu.pt::dece6f11-b7cf-4fee-b559-770d987e5e65" providerId="AD" clId="Web-{D3DCD0C0-8272-4396-ADA0-391722454C8A}" dt="2020-04-26T10:48:30.842" v="18" actId="20577"/>
          <ac:spMkLst>
            <pc:docMk/>
            <pc:sldMk cId="1578662662" sldId="261"/>
            <ac:spMk id="11" creationId="{6F6976E2-70E2-4080-9036-DC573FD02254}"/>
          </ac:spMkLst>
        </pc:spChg>
        <pc:spChg chg="mod">
          <ac:chgData name="LARA FRANCISCA CARVALHO NEVES" userId="S::a23891@diogocao.edu.pt::dece6f11-b7cf-4fee-b559-770d987e5e65" providerId="AD" clId="Web-{D3DCD0C0-8272-4396-ADA0-391722454C8A}" dt="2020-04-26T10:49:58.904" v="33" actId="1076"/>
          <ac:spMkLst>
            <pc:docMk/>
            <pc:sldMk cId="1578662662" sldId="261"/>
            <ac:spMk id="12" creationId="{6BD75144-7450-4B7F-B7C8-25F8C0E8F7C5}"/>
          </ac:spMkLst>
        </pc:spChg>
        <pc:spChg chg="mod">
          <ac:chgData name="LARA FRANCISCA CARVALHO NEVES" userId="S::a23891@diogocao.edu.pt::dece6f11-b7cf-4fee-b559-770d987e5e65" providerId="AD" clId="Web-{D3DCD0C0-8272-4396-ADA0-391722454C8A}" dt="2020-04-26T10:48:35.717" v="19" actId="20577"/>
          <ac:spMkLst>
            <pc:docMk/>
            <pc:sldMk cId="1578662662" sldId="261"/>
            <ac:spMk id="13" creationId="{94507A5C-C90A-478D-97D3-15A61D6B8380}"/>
          </ac:spMkLst>
        </pc:spChg>
        <pc:spChg chg="mod">
          <ac:chgData name="LARA FRANCISCA CARVALHO NEVES" userId="S::a23891@diogocao.edu.pt::dece6f11-b7cf-4fee-b559-770d987e5e65" providerId="AD" clId="Web-{D3DCD0C0-8272-4396-ADA0-391722454C8A}" dt="2020-04-26T10:48:41.014" v="20" actId="20577"/>
          <ac:spMkLst>
            <pc:docMk/>
            <pc:sldMk cId="1578662662" sldId="261"/>
            <ac:spMk id="14" creationId="{9C412E3F-9F01-40D4-A75E-B15563584C66}"/>
          </ac:spMkLst>
        </pc:spChg>
        <pc:spChg chg="mod">
          <ac:chgData name="LARA FRANCISCA CARVALHO NEVES" userId="S::a23891@diogocao.edu.pt::dece6f11-b7cf-4fee-b559-770d987e5e65" providerId="AD" clId="Web-{D3DCD0C0-8272-4396-ADA0-391722454C8A}" dt="2020-04-26T10:49:29.857" v="30" actId="20577"/>
          <ac:spMkLst>
            <pc:docMk/>
            <pc:sldMk cId="1578662662" sldId="261"/>
            <ac:spMk id="15" creationId="{E12FB53E-920D-4FFF-AB36-589250105586}"/>
          </ac:spMkLst>
        </pc:spChg>
        <pc:grpChg chg="mod">
          <ac:chgData name="LARA FRANCISCA CARVALHO NEVES" userId="S::a23891@diogocao.edu.pt::dece6f11-b7cf-4fee-b559-770d987e5e65" providerId="AD" clId="Web-{D3DCD0C0-8272-4396-ADA0-391722454C8A}" dt="2020-04-26T10:46:46.343" v="4" actId="1076"/>
          <ac:grpSpMkLst>
            <pc:docMk/>
            <pc:sldMk cId="1578662662" sldId="261"/>
            <ac:grpSpMk id="6" creationId="{A11C4654-6E4E-4A20-A666-3E4FEA9AF636}"/>
          </ac:grpSpMkLst>
        </pc:grpChg>
        <pc:picChg chg="add mod">
          <ac:chgData name="LARA FRANCISCA CARVALHO NEVES" userId="S::a23891@diogocao.edu.pt::dece6f11-b7cf-4fee-b559-770d987e5e65" providerId="AD" clId="Web-{D3DCD0C0-8272-4396-ADA0-391722454C8A}" dt="2020-04-26T10:46:46.827" v="8" actId="14100"/>
          <ac:picMkLst>
            <pc:docMk/>
            <pc:sldMk cId="1578662662" sldId="261"/>
            <ac:picMk id="2" creationId="{63006649-924D-4486-ACD1-B199AEB8AF47}"/>
          </ac:picMkLst>
        </pc:picChg>
        <pc:picChg chg="add mod modCrop">
          <ac:chgData name="LARA FRANCISCA CARVALHO NEVES" userId="S::a23891@diogocao.edu.pt::dece6f11-b7cf-4fee-b559-770d987e5e65" providerId="AD" clId="Web-{D3DCD0C0-8272-4396-ADA0-391722454C8A}" dt="2020-04-26T10:48:13.826" v="17" actId="14100"/>
          <ac:picMkLst>
            <pc:docMk/>
            <pc:sldMk cId="1578662662" sldId="261"/>
            <ac:picMk id="4" creationId="{88B3C757-3FC2-43BE-8C27-7BEDDD3B6A7A}"/>
          </ac:picMkLst>
        </pc:picChg>
      </pc:sldChg>
    </pc:docChg>
  </pc:docChgLst>
  <pc:docChgLst>
    <pc:chgData name="LARA FRANCISCA CARVALHO NEVES" userId="S::a23891@diogocao.edu.pt::dece6f11-b7cf-4fee-b559-770d987e5e65" providerId="AD" clId="Web-{AC478B75-3B2E-4AB3-A100-D20C056B1692}"/>
    <pc:docChg chg="modSld">
      <pc:chgData name="LARA FRANCISCA CARVALHO NEVES" userId="S::a23891@diogocao.edu.pt::dece6f11-b7cf-4fee-b559-770d987e5e65" providerId="AD" clId="Web-{AC478B75-3B2E-4AB3-A100-D20C056B1692}" dt="2020-04-26T10:16:32.509" v="22" actId="20577"/>
      <pc:docMkLst>
        <pc:docMk/>
      </pc:docMkLst>
      <pc:sldChg chg="modSp">
        <pc:chgData name="LARA FRANCISCA CARVALHO NEVES" userId="S::a23891@diogocao.edu.pt::dece6f11-b7cf-4fee-b559-770d987e5e65" providerId="AD" clId="Web-{AC478B75-3B2E-4AB3-A100-D20C056B1692}" dt="2020-04-26T10:16:32.509" v="22" actId="20577"/>
        <pc:sldMkLst>
          <pc:docMk/>
          <pc:sldMk cId="1578662662" sldId="261"/>
        </pc:sldMkLst>
        <pc:spChg chg="mod">
          <ac:chgData name="LARA FRANCISCA CARVALHO NEVES" userId="S::a23891@diogocao.edu.pt::dece6f11-b7cf-4fee-b559-770d987e5e65" providerId="AD" clId="Web-{AC478B75-3B2E-4AB3-A100-D20C056B1692}" dt="2020-04-26T10:16:32.509" v="22" actId="20577"/>
          <ac:spMkLst>
            <pc:docMk/>
            <pc:sldMk cId="1578662662" sldId="261"/>
            <ac:spMk id="7" creationId="{C5362530-8AD2-4251-88A5-2005BC4A6CB4}"/>
          </ac:spMkLst>
        </pc:spChg>
      </pc:sldChg>
    </pc:docChg>
  </pc:docChgLst>
  <pc:docChgLst>
    <pc:chgData name="LARA FRANCISCA CARVALHO NEVES" userId="S::a23891@diogocao.edu.pt::dece6f11-b7cf-4fee-b559-770d987e5e65" providerId="AD" clId="Web-{0B674925-8CCC-4F5E-94A1-8AA6FD7B79F7}"/>
    <pc:docChg chg="modSld">
      <pc:chgData name="LARA FRANCISCA CARVALHO NEVES" userId="S::a23891@diogocao.edu.pt::dece6f11-b7cf-4fee-b559-770d987e5e65" providerId="AD" clId="Web-{0B674925-8CCC-4F5E-94A1-8AA6FD7B79F7}" dt="2020-04-26T10:40:52.949" v="94" actId="20577"/>
      <pc:docMkLst>
        <pc:docMk/>
      </pc:docMkLst>
      <pc:sldChg chg="modSp">
        <pc:chgData name="LARA FRANCISCA CARVALHO NEVES" userId="S::a23891@diogocao.edu.pt::dece6f11-b7cf-4fee-b559-770d987e5e65" providerId="AD" clId="Web-{0B674925-8CCC-4F5E-94A1-8AA6FD7B79F7}" dt="2020-04-26T10:40:52.949" v="94" actId="20577"/>
        <pc:sldMkLst>
          <pc:docMk/>
          <pc:sldMk cId="1578662662" sldId="261"/>
        </pc:sldMkLst>
        <pc:spChg chg="mod">
          <ac:chgData name="LARA FRANCISCA CARVALHO NEVES" userId="S::a23891@diogocao.edu.pt::dece6f11-b7cf-4fee-b559-770d987e5e65" providerId="AD" clId="Web-{0B674925-8CCC-4F5E-94A1-8AA6FD7B79F7}" dt="2020-04-26T10:22:33.874" v="10" actId="20577"/>
          <ac:spMkLst>
            <pc:docMk/>
            <pc:sldMk cId="1578662662" sldId="261"/>
            <ac:spMk id="7" creationId="{C5362530-8AD2-4251-88A5-2005BC4A6CB4}"/>
          </ac:spMkLst>
        </pc:spChg>
        <pc:spChg chg="mod">
          <ac:chgData name="LARA FRANCISCA CARVALHO NEVES" userId="S::a23891@diogocao.edu.pt::dece6f11-b7cf-4fee-b559-770d987e5e65" providerId="AD" clId="Web-{0B674925-8CCC-4F5E-94A1-8AA6FD7B79F7}" dt="2020-04-26T10:40:36.683" v="87" actId="20577"/>
          <ac:spMkLst>
            <pc:docMk/>
            <pc:sldMk cId="1578662662" sldId="261"/>
            <ac:spMk id="10" creationId="{B0230366-D92B-468E-A8BC-6B6F2CADF89F}"/>
          </ac:spMkLst>
        </pc:spChg>
        <pc:spChg chg="mod">
          <ac:chgData name="LARA FRANCISCA CARVALHO NEVES" userId="S::a23891@diogocao.edu.pt::dece6f11-b7cf-4fee-b559-770d987e5e65" providerId="AD" clId="Web-{0B674925-8CCC-4F5E-94A1-8AA6FD7B79F7}" dt="2020-04-26T10:22:43.765" v="17" actId="20577"/>
          <ac:spMkLst>
            <pc:docMk/>
            <pc:sldMk cId="1578662662" sldId="261"/>
            <ac:spMk id="11" creationId="{6F6976E2-70E2-4080-9036-DC573FD02254}"/>
          </ac:spMkLst>
        </pc:spChg>
        <pc:spChg chg="mod">
          <ac:chgData name="LARA FRANCISCA CARVALHO NEVES" userId="S::a23891@diogocao.edu.pt::dece6f11-b7cf-4fee-b559-770d987e5e65" providerId="AD" clId="Web-{0B674925-8CCC-4F5E-94A1-8AA6FD7B79F7}" dt="2020-04-26T10:39:20.042" v="83" actId="14100"/>
          <ac:spMkLst>
            <pc:docMk/>
            <pc:sldMk cId="1578662662" sldId="261"/>
            <ac:spMk id="12" creationId="{6BD75144-7450-4B7F-B7C8-25F8C0E8F7C5}"/>
          </ac:spMkLst>
        </pc:spChg>
        <pc:spChg chg="mod">
          <ac:chgData name="LARA FRANCISCA CARVALHO NEVES" userId="S::a23891@diogocao.edu.pt::dece6f11-b7cf-4fee-b559-770d987e5e65" providerId="AD" clId="Web-{0B674925-8CCC-4F5E-94A1-8AA6FD7B79F7}" dt="2020-04-26T10:22:59.812" v="23" actId="20577"/>
          <ac:spMkLst>
            <pc:docMk/>
            <pc:sldMk cId="1578662662" sldId="261"/>
            <ac:spMk id="13" creationId="{94507A5C-C90A-478D-97D3-15A61D6B8380}"/>
          </ac:spMkLst>
        </pc:spChg>
        <pc:spChg chg="mod">
          <ac:chgData name="LARA FRANCISCA CARVALHO NEVES" userId="S::a23891@diogocao.edu.pt::dece6f11-b7cf-4fee-b559-770d987e5e65" providerId="AD" clId="Web-{0B674925-8CCC-4F5E-94A1-8AA6FD7B79F7}" dt="2020-04-26T10:37:45.822" v="76" actId="14100"/>
          <ac:spMkLst>
            <pc:docMk/>
            <pc:sldMk cId="1578662662" sldId="261"/>
            <ac:spMk id="15" creationId="{E12FB53E-920D-4FFF-AB36-589250105586}"/>
          </ac:spMkLst>
        </pc:spChg>
        <pc:spChg chg="mod">
          <ac:chgData name="LARA FRANCISCA CARVALHO NEVES" userId="S::a23891@diogocao.edu.pt::dece6f11-b7cf-4fee-b559-770d987e5e65" providerId="AD" clId="Web-{0B674925-8CCC-4F5E-94A1-8AA6FD7B79F7}" dt="2020-04-26T10:40:52.949" v="94" actId="20577"/>
          <ac:spMkLst>
            <pc:docMk/>
            <pc:sldMk cId="1578662662" sldId="261"/>
            <ac:spMk id="16" creationId="{43670CFA-103A-47A8-AC29-7019AAECED3F}"/>
          </ac:spMkLst>
        </pc:spChg>
      </pc:sldChg>
    </pc:docChg>
  </pc:docChgLst>
  <pc:docChgLst>
    <pc:chgData name="LARA FRANCISCA CARVALHO NEVES" userId="S::a23891@diogocao.edu.pt::dece6f11-b7cf-4fee-b559-770d987e5e65" providerId="AD" clId="Web-{52AF7FFA-FBAA-4956-9D1F-978D92D6486F}"/>
    <pc:docChg chg="modSld">
      <pc:chgData name="LARA FRANCISCA CARVALHO NEVES" userId="S::a23891@diogocao.edu.pt::dece6f11-b7cf-4fee-b559-770d987e5e65" providerId="AD" clId="Web-{52AF7FFA-FBAA-4956-9D1F-978D92D6486F}" dt="2020-04-26T10:06:41.099" v="3" actId="20577"/>
      <pc:docMkLst>
        <pc:docMk/>
      </pc:docMkLst>
      <pc:sldChg chg="modSp">
        <pc:chgData name="LARA FRANCISCA CARVALHO NEVES" userId="S::a23891@diogocao.edu.pt::dece6f11-b7cf-4fee-b559-770d987e5e65" providerId="AD" clId="Web-{52AF7FFA-FBAA-4956-9D1F-978D92D6486F}" dt="2020-04-26T10:06:41.099" v="3" actId="20577"/>
        <pc:sldMkLst>
          <pc:docMk/>
          <pc:sldMk cId="1578662662" sldId="261"/>
        </pc:sldMkLst>
        <pc:spChg chg="mod">
          <ac:chgData name="LARA FRANCISCA CARVALHO NEVES" userId="S::a23891@diogocao.edu.pt::dece6f11-b7cf-4fee-b559-770d987e5e65" providerId="AD" clId="Web-{52AF7FFA-FBAA-4956-9D1F-978D92D6486F}" dt="2020-04-26T10:06:41.099" v="3" actId="20577"/>
          <ac:spMkLst>
            <pc:docMk/>
            <pc:sldMk cId="1578662662" sldId="261"/>
            <ac:spMk id="7" creationId="{C5362530-8AD2-4251-88A5-2005BC4A6CB4}"/>
          </ac:spMkLst>
        </pc:spChg>
      </pc:sldChg>
    </pc:docChg>
  </pc:docChgLst>
  <pc:docChgLst>
    <pc:chgData name="LARA FRANCISCA CARVALHO NEVES" userId="S::a23891@diogocao.edu.pt::dece6f11-b7cf-4fee-b559-770d987e5e65" providerId="AD" clId="Web-{CFC70954-E6AE-4EF3-926C-45B403E12049}"/>
    <pc:docChg chg="modSld">
      <pc:chgData name="LARA FRANCISCA CARVALHO NEVES" userId="S::a23891@diogocao.edu.pt::dece6f11-b7cf-4fee-b559-770d987e5e65" providerId="AD" clId="Web-{CFC70954-E6AE-4EF3-926C-45B403E12049}" dt="2020-04-27T10:14:32.390" v="332" actId="20577"/>
      <pc:docMkLst>
        <pc:docMk/>
      </pc:docMkLst>
      <pc:sldChg chg="modSp">
        <pc:chgData name="LARA FRANCISCA CARVALHO NEVES" userId="S::a23891@diogocao.edu.pt::dece6f11-b7cf-4fee-b559-770d987e5e65" providerId="AD" clId="Web-{CFC70954-E6AE-4EF3-926C-45B403E12049}" dt="2020-04-27T10:14:32.390" v="332" actId="20577"/>
        <pc:sldMkLst>
          <pc:docMk/>
          <pc:sldMk cId="1578662662" sldId="261"/>
        </pc:sldMkLst>
        <pc:spChg chg="mod">
          <ac:chgData name="LARA FRANCISCA CARVALHO NEVES" userId="S::a23891@diogocao.edu.pt::dece6f11-b7cf-4fee-b559-770d987e5e65" providerId="AD" clId="Web-{CFC70954-E6AE-4EF3-926C-45B403E12049}" dt="2020-04-27T10:13:39.949" v="319" actId="20577"/>
          <ac:spMkLst>
            <pc:docMk/>
            <pc:sldMk cId="1578662662" sldId="261"/>
            <ac:spMk id="10" creationId="{B0230366-D92B-468E-A8BC-6B6F2CADF89F}"/>
          </ac:spMkLst>
        </pc:spChg>
        <pc:spChg chg="mod">
          <ac:chgData name="LARA FRANCISCA CARVALHO NEVES" userId="S::a23891@diogocao.edu.pt::dece6f11-b7cf-4fee-b559-770d987e5e65" providerId="AD" clId="Web-{CFC70954-E6AE-4EF3-926C-45B403E12049}" dt="2020-04-27T10:11:16.409" v="266" actId="20577"/>
          <ac:spMkLst>
            <pc:docMk/>
            <pc:sldMk cId="1578662662" sldId="261"/>
            <ac:spMk id="11" creationId="{6F6976E2-70E2-4080-9036-DC573FD02254}"/>
          </ac:spMkLst>
        </pc:spChg>
        <pc:spChg chg="mod">
          <ac:chgData name="LARA FRANCISCA CARVALHO NEVES" userId="S::a23891@diogocao.edu.pt::dece6f11-b7cf-4fee-b559-770d987e5e65" providerId="AD" clId="Web-{CFC70954-E6AE-4EF3-926C-45B403E12049}" dt="2020-04-27T10:14:32.390" v="332" actId="20577"/>
          <ac:spMkLst>
            <pc:docMk/>
            <pc:sldMk cId="1578662662" sldId="261"/>
            <ac:spMk id="12" creationId="{6BD75144-7450-4B7F-B7C8-25F8C0E8F7C5}"/>
          </ac:spMkLst>
        </pc:spChg>
        <pc:spChg chg="mod">
          <ac:chgData name="LARA FRANCISCA CARVALHO NEVES" userId="S::a23891@diogocao.edu.pt::dece6f11-b7cf-4fee-b559-770d987e5e65" providerId="AD" clId="Web-{CFC70954-E6AE-4EF3-926C-45B403E12049}" dt="2020-04-27T10:11:10.986" v="265" actId="20577"/>
          <ac:spMkLst>
            <pc:docMk/>
            <pc:sldMk cId="1578662662" sldId="261"/>
            <ac:spMk id="13" creationId="{94507A5C-C90A-478D-97D3-15A61D6B8380}"/>
          </ac:spMkLst>
        </pc:spChg>
        <pc:spChg chg="mod">
          <ac:chgData name="LARA FRANCISCA CARVALHO NEVES" userId="S::a23891@diogocao.edu.pt::dece6f11-b7cf-4fee-b559-770d987e5e65" providerId="AD" clId="Web-{CFC70954-E6AE-4EF3-926C-45B403E12049}" dt="2020-04-27T10:03:05.860" v="131" actId="14100"/>
          <ac:spMkLst>
            <pc:docMk/>
            <pc:sldMk cId="1578662662" sldId="261"/>
            <ac:spMk id="15" creationId="{E12FB53E-920D-4FFF-AB36-589250105586}"/>
          </ac:spMkLst>
        </pc:spChg>
      </pc:sldChg>
    </pc:docChg>
  </pc:docChgLst>
  <pc:docChgLst>
    <pc:chgData name="LARA FRANCISCA CARVALHO NEVES" userId="S::a23891@diogocao.edu.pt::dece6f11-b7cf-4fee-b559-770d987e5e65" providerId="AD" clId="Web-{D0184F52-44E8-4C7D-84E2-19E3983F6DE2}"/>
    <pc:docChg chg="modSld">
      <pc:chgData name="LARA FRANCISCA CARVALHO NEVES" userId="S::a23891@diogocao.edu.pt::dece6f11-b7cf-4fee-b559-770d987e5e65" providerId="AD" clId="Web-{D0184F52-44E8-4C7D-84E2-19E3983F6DE2}" dt="2020-04-26T10:20:09.278" v="55" actId="20577"/>
      <pc:docMkLst>
        <pc:docMk/>
      </pc:docMkLst>
      <pc:sldChg chg="modSp">
        <pc:chgData name="LARA FRANCISCA CARVALHO NEVES" userId="S::a23891@diogocao.edu.pt::dece6f11-b7cf-4fee-b559-770d987e5e65" providerId="AD" clId="Web-{D0184F52-44E8-4C7D-84E2-19E3983F6DE2}" dt="2020-04-26T10:20:09.278" v="55" actId="20577"/>
        <pc:sldMkLst>
          <pc:docMk/>
          <pc:sldMk cId="1578662662" sldId="261"/>
        </pc:sldMkLst>
        <pc:spChg chg="mod">
          <ac:chgData name="LARA FRANCISCA CARVALHO NEVES" userId="S::a23891@diogocao.edu.pt::dece6f11-b7cf-4fee-b559-770d987e5e65" providerId="AD" clId="Web-{D0184F52-44E8-4C7D-84E2-19E3983F6DE2}" dt="2020-04-26T10:18:56.668" v="28" actId="20577"/>
          <ac:spMkLst>
            <pc:docMk/>
            <pc:sldMk cId="1578662662" sldId="261"/>
            <ac:spMk id="11" creationId="{6F6976E2-70E2-4080-9036-DC573FD02254}"/>
          </ac:spMkLst>
        </pc:spChg>
        <pc:spChg chg="mod">
          <ac:chgData name="LARA FRANCISCA CARVALHO NEVES" userId="S::a23891@diogocao.edu.pt::dece6f11-b7cf-4fee-b559-770d987e5e65" providerId="AD" clId="Web-{D0184F52-44E8-4C7D-84E2-19E3983F6DE2}" dt="2020-04-26T10:18:49.980" v="27" actId="20577"/>
          <ac:spMkLst>
            <pc:docMk/>
            <pc:sldMk cId="1578662662" sldId="261"/>
            <ac:spMk id="13" creationId="{94507A5C-C90A-478D-97D3-15A61D6B8380}"/>
          </ac:spMkLst>
        </pc:spChg>
        <pc:spChg chg="mod">
          <ac:chgData name="LARA FRANCISCA CARVALHO NEVES" userId="S::a23891@diogocao.edu.pt::dece6f11-b7cf-4fee-b559-770d987e5e65" providerId="AD" clId="Web-{D0184F52-44E8-4C7D-84E2-19E3983F6DE2}" dt="2020-04-26T10:20:09.278" v="55" actId="20577"/>
          <ac:spMkLst>
            <pc:docMk/>
            <pc:sldMk cId="1578662662" sldId="261"/>
            <ac:spMk id="14" creationId="{9C412E3F-9F01-40D4-A75E-B15563584C6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27/04/2020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27/04/2020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27/04/2020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27/04/2020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243689"/>
            <a:ext cx="8926643" cy="6541958"/>
            <a:chOff x="144904" y="104932"/>
            <a:chExt cx="8926643" cy="654195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>
                  <a:solidFill>
                    <a:schemeClr val="tx1"/>
                  </a:solidFill>
                </a:rPr>
                <a:t>Nome da Escola - Jardim de Infância EB do Prado</a:t>
              </a: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4373303"/>
              <a:ext cx="5474661" cy="227358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PT" sz="1600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just"/>
              <a:r>
                <a:rPr lang="pt-PT" sz="1600" dirty="0">
                  <a:solidFill>
                    <a:schemeClr val="tx1"/>
                  </a:solidFill>
                  <a:ea typeface="+mn-lt"/>
                  <a:cs typeface="+mn-lt"/>
                </a:rPr>
                <a:t>Ela </a:t>
              </a:r>
              <a:r>
                <a:rPr lang="pt-PT" sz="1600" b="1" dirty="0">
                  <a:solidFill>
                    <a:schemeClr val="tx1"/>
                  </a:solidFill>
                  <a:ea typeface="+mn-lt"/>
                  <a:cs typeface="+mn-lt"/>
                </a:rPr>
                <a:t>mede</a:t>
              </a:r>
              <a:r>
                <a:rPr lang="pt-PT" sz="1600" dirty="0">
                  <a:solidFill>
                    <a:schemeClr val="tx1"/>
                  </a:solidFill>
                  <a:ea typeface="+mn-lt"/>
                  <a:cs typeface="+mn-lt"/>
                </a:rPr>
                <a:t> cerca de 30 centímetros. </a:t>
              </a:r>
              <a:r>
                <a:rPr lang="pt-PT" sz="1600" b="1" dirty="0">
                  <a:solidFill>
                    <a:schemeClr val="tx1"/>
                  </a:solidFill>
                  <a:ea typeface="+mn-lt"/>
                  <a:cs typeface="+mn-lt"/>
                </a:rPr>
                <a:t>Plumagem</a:t>
              </a:r>
              <a:r>
                <a:rPr lang="pt-PT" sz="1600" dirty="0">
                  <a:solidFill>
                    <a:schemeClr val="tx1"/>
                  </a:solidFill>
                  <a:ea typeface="+mn-lt"/>
                  <a:cs typeface="+mn-lt"/>
                </a:rPr>
                <a:t> na cor castanho-claro mais esbranquiçado. No </a:t>
              </a:r>
              <a:r>
                <a:rPr lang="pt-PT" sz="1600" b="1" dirty="0">
                  <a:solidFill>
                    <a:schemeClr val="tx1"/>
                  </a:solidFill>
                  <a:ea typeface="+mn-lt"/>
                  <a:cs typeface="+mn-lt"/>
                </a:rPr>
                <a:t>pescoço</a:t>
              </a:r>
              <a:r>
                <a:rPr lang="pt-PT" sz="1600" dirty="0">
                  <a:solidFill>
                    <a:schemeClr val="tx1"/>
                  </a:solidFill>
                  <a:ea typeface="+mn-lt"/>
                  <a:cs typeface="+mn-lt"/>
                </a:rPr>
                <a:t> apresenta um meio colar preto com rebordo branco, que permite distingui-la da rola brava, mais malhada e menos comum. Na sua </a:t>
              </a:r>
              <a:r>
                <a:rPr lang="pt-PT" sz="1600" b="1" dirty="0">
                  <a:solidFill>
                    <a:schemeClr val="tx1"/>
                  </a:solidFill>
                  <a:ea typeface="+mn-lt"/>
                  <a:cs typeface="+mn-lt"/>
                </a:rPr>
                <a:t>cauda</a:t>
              </a:r>
              <a:r>
                <a:rPr lang="pt-PT" sz="1600" dirty="0">
                  <a:solidFill>
                    <a:schemeClr val="tx1"/>
                  </a:solidFill>
                  <a:ea typeface="+mn-lt"/>
                  <a:cs typeface="+mn-lt"/>
                </a:rPr>
                <a:t> existem algumas manchas brancas. As asas são num tom mais escuro e seus pés são vermelhos. O</a:t>
              </a:r>
              <a:r>
                <a:rPr lang="pt-PT" sz="1600" b="1" dirty="0">
                  <a:solidFill>
                    <a:schemeClr val="tx1"/>
                  </a:solidFill>
                  <a:ea typeface="+mn-lt"/>
                  <a:cs typeface="+mn-lt"/>
                </a:rPr>
                <a:t> bico</a:t>
              </a:r>
              <a:r>
                <a:rPr lang="pt-PT" sz="1600" dirty="0">
                  <a:solidFill>
                    <a:schemeClr val="tx1"/>
                  </a:solidFill>
                  <a:ea typeface="+mn-lt"/>
                  <a:cs typeface="+mn-lt"/>
                </a:rPr>
                <a:t> é curto e escuro. </a:t>
              </a:r>
              <a:endParaRPr lang="pt-PT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just"/>
              <a:r>
                <a:rPr lang="pt-PT" sz="1600" b="1" dirty="0">
                  <a:solidFill>
                    <a:schemeClr val="tx1"/>
                  </a:solidFill>
                  <a:ea typeface="+mn-lt"/>
                  <a:cs typeface="+mn-lt"/>
                </a:rPr>
                <a:t>Ameaças/Curiosidades</a:t>
              </a:r>
              <a:r>
                <a:rPr lang="pt-PT" sz="1600" dirty="0">
                  <a:solidFill>
                    <a:schemeClr val="tx1"/>
                  </a:solidFill>
                  <a:ea typeface="+mn-lt"/>
                  <a:cs typeface="+mn-lt"/>
                </a:rPr>
                <a:t>: Os seus ninhos, embora toscos, são muitas vezes ocupados por outras espécies de aves ou mesmo por esquilos-vermelhos.</a:t>
              </a:r>
            </a:p>
            <a:p>
              <a:pPr algn="just"/>
              <a:endParaRPr lang="pt-PT" sz="1600" b="1" dirty="0">
                <a:solidFill>
                  <a:schemeClr val="tx1"/>
                </a:solidFill>
                <a:ea typeface="+mn-lt"/>
                <a:cs typeface="+mn-lt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" sz="1400" b="1">
                  <a:solidFill>
                    <a:schemeClr val="tx1"/>
                  </a:solidFill>
                </a:rPr>
                <a:t>Nome vulgar</a:t>
              </a:r>
              <a:r>
                <a:rPr lang="pt" sz="1400">
                  <a:solidFill>
                    <a:schemeClr val="tx1"/>
                  </a:solidFill>
                </a:rPr>
                <a:t> - Rola-turca</a:t>
              </a:r>
              <a:endParaRPr lang="pt-PT" sz="140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931517"/>
              <a:ext cx="5474661" cy="139923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PT" sz="1600" b="1" dirty="0">
                <a:solidFill>
                  <a:schemeClr val="tx1"/>
                </a:solidFill>
              </a:endParaRPr>
            </a:p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Distribuição Geográfica</a:t>
              </a:r>
              <a:r>
                <a:rPr lang="pt-PT" sz="1600" dirty="0">
                  <a:solidFill>
                    <a:schemeClr val="tx1"/>
                  </a:solidFill>
                </a:rPr>
                <a:t> -</a:t>
              </a:r>
              <a:r>
                <a:rPr lang="pt-PT" sz="1600" dirty="0">
                  <a:solidFill>
                    <a:schemeClr val="tx1"/>
                  </a:solidFill>
                  <a:ea typeface="+mn-lt"/>
                  <a:cs typeface="+mn-lt"/>
                </a:rPr>
                <a:t> De origem Asiática, na década de 1970 iniciou uma expansão por uma região alargada da Europa. Atualmente, em Portugal, é mais abundante do que a espécie nativa, a rola-brava.</a:t>
              </a:r>
              <a:r>
                <a:rPr lang="pt-PT" sz="1600" dirty="0">
                  <a:solidFill>
                    <a:schemeClr val="tx1"/>
                  </a:solidFill>
                </a:rPr>
                <a:t> É comum encontrar grupos de rolas-turcas aglomeradas em árvores</a:t>
              </a:r>
              <a:r>
                <a:rPr lang="pt-PT" sz="1600" dirty="0">
                  <a:solidFill>
                    <a:schemeClr val="tx1"/>
                  </a:solidFill>
                  <a:ea typeface="+mn-lt"/>
                  <a:cs typeface="+mn-lt"/>
                </a:rPr>
                <a:t> grandes durante o inverno.</a:t>
              </a:r>
              <a:endParaRPr lang="pt-PT" sz="1600" dirty="0">
                <a:solidFill>
                  <a:schemeClr val="tx1"/>
                </a:solidFill>
                <a:cs typeface="Calibri" panose="020F0502020204030204"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400" b="1" i="1" dirty="0">
                  <a:solidFill>
                    <a:schemeClr val="tx1"/>
                  </a:solidFill>
                  <a:ea typeface="+mn-lt"/>
                  <a:cs typeface="+mn-lt"/>
                </a:rPr>
                <a:t>Nome cientifico</a:t>
              </a:r>
              <a:r>
                <a:rPr lang="pt-PT" sz="1400" i="1" dirty="0">
                  <a:solidFill>
                    <a:schemeClr val="tx1"/>
                  </a:solidFill>
                  <a:ea typeface="+mn-lt"/>
                  <a:cs typeface="+mn-lt"/>
                </a:rPr>
                <a:t> - </a:t>
              </a:r>
              <a:r>
                <a:rPr lang="pt-PT" sz="1400" i="1" dirty="0" err="1">
                  <a:solidFill>
                    <a:schemeClr val="tx1"/>
                  </a:solidFill>
                  <a:ea typeface="+mn-lt"/>
                  <a:cs typeface="+mn-lt"/>
                </a:rPr>
                <a:t>Streptopelia</a:t>
              </a:r>
              <a:r>
                <a:rPr lang="pt-PT" sz="1400" i="1" dirty="0">
                  <a:solidFill>
                    <a:schemeClr val="tx1"/>
                  </a:solidFill>
                  <a:ea typeface="+mn-lt"/>
                  <a:cs typeface="+mn-lt"/>
                </a:rPr>
                <a:t> </a:t>
              </a:r>
              <a:r>
                <a:rPr lang="pt-PT" sz="1400" i="1" dirty="0" err="1">
                  <a:solidFill>
                    <a:schemeClr val="tx1"/>
                  </a:solidFill>
                  <a:ea typeface="+mn-lt"/>
                  <a:cs typeface="+mn-lt"/>
                </a:rPr>
                <a:t>decaocto</a:t>
              </a:r>
              <a:endParaRPr lang="pt-PT" sz="1400" dirty="0" err="1">
                <a:solidFill>
                  <a:schemeClr val="tx1"/>
                </a:solidFill>
                <a:cs typeface="Calibri" panose="020F0502020204030204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>
                  <a:solidFill>
                    <a:schemeClr val="tx1"/>
                  </a:solidFill>
                </a:rPr>
                <a:t>Estatuto de conservação</a:t>
              </a:r>
              <a:r>
                <a:rPr lang="pt-PT" sz="1600">
                  <a:solidFill>
                    <a:schemeClr val="tx1"/>
                  </a:solidFill>
                </a:rPr>
                <a:t> - 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12202" cy="72604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>
                <a:solidFill>
                  <a:schemeClr val="tx1"/>
                </a:solidFill>
              </a:endParaRPr>
            </a:p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Alimentação </a:t>
              </a:r>
              <a:r>
                <a:rPr lang="pt-PT" sz="1600" dirty="0">
                  <a:solidFill>
                    <a:schemeClr val="tx1"/>
                  </a:solidFill>
                </a:rPr>
                <a:t>- </a:t>
              </a:r>
              <a:r>
                <a:rPr lang="pt-PT" sz="1600" dirty="0">
                  <a:solidFill>
                    <a:schemeClr val="tx1"/>
                  </a:solidFill>
                  <a:ea typeface="+mn-lt"/>
                  <a:cs typeface="+mn-lt"/>
                </a:rPr>
                <a:t>Ave granívora, a sua alimentação é baseada em grãos, sementes, bagas, pequenos insetos e também pode comer alguns caracóis. Pode consumir também migalhas de pão que os humanos lhe oferecem.</a:t>
              </a:r>
            </a:p>
            <a:p>
              <a:pPr algn="just"/>
              <a:endParaRPr lang="pt-PT" sz="16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>
                  <a:solidFill>
                    <a:schemeClr val="tx1"/>
                  </a:solidFill>
                </a:rPr>
                <a:t>Concelho – Vila Real</a:t>
              </a:r>
            </a:p>
          </p:txBody>
        </p:sp>
      </p:grpSp>
      <p:pic>
        <p:nvPicPr>
          <p:cNvPr id="2" name="Imagem 2" descr="Uma imagem com pássaro, animal, exterior, pombo&#10;&#10;Descrição gerada com confiança muito alta">
            <a:extLst>
              <a:ext uri="{FF2B5EF4-FFF2-40B4-BE49-F238E27FC236}">
                <a16:creationId xmlns:a16="http://schemas.microsoft.com/office/drawing/2014/main" id="{63006649-924D-4486-ACD1-B199AEB8A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728" y="808220"/>
            <a:ext cx="3280347" cy="3267855"/>
          </a:xfrm>
          <a:prstGeom prst="rect">
            <a:avLst/>
          </a:prstGeom>
        </p:spPr>
      </p:pic>
      <p:pic>
        <p:nvPicPr>
          <p:cNvPr id="4" name="Imagem 4" descr="Uma imagem com animal, pássaro, pombo, de madeira&#10;&#10;Descrição gerada com confiança muito alta">
            <a:extLst>
              <a:ext uri="{FF2B5EF4-FFF2-40B4-BE49-F238E27FC236}">
                <a16:creationId xmlns:a16="http://schemas.microsoft.com/office/drawing/2014/main" id="{88B3C757-3FC2-43BE-8C27-7BEDDD3B6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5" r="-457" b="9185"/>
          <a:stretch/>
        </p:blipFill>
        <p:spPr>
          <a:xfrm>
            <a:off x="5748728" y="4118548"/>
            <a:ext cx="3280383" cy="26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03ED0BC53E7E4393282D76CD910359" ma:contentTypeVersion="28" ma:contentTypeDescription="Criar um novo documento." ma:contentTypeScope="" ma:versionID="4b3755bbb63e9128b728b35836415b8b">
  <xsd:schema xmlns:xsd="http://www.w3.org/2001/XMLSchema" xmlns:xs="http://www.w3.org/2001/XMLSchema" xmlns:p="http://schemas.microsoft.com/office/2006/metadata/properties" xmlns:ns2="287898ac-f4bd-4b0b-b6d1-cb0ade1dbe5a" targetNamespace="http://schemas.microsoft.com/office/2006/metadata/properties" ma:root="true" ma:fieldsID="6d0916da57d1cd6d6071e1b080a780b6" ns2:_="">
    <xsd:import namespace="287898ac-f4bd-4b0b-b6d1-cb0ade1dbe5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898ac-f4bd-4b0b-b6d1-cb0ade1dbe5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7898ac-f4bd-4b0b-b6d1-cb0ade1dbe5a" xsi:nil="true"/>
    <Has_Teacher_Only_SectionGroup xmlns="287898ac-f4bd-4b0b-b6d1-cb0ade1dbe5a" xsi:nil="true"/>
    <LMS_Mappings xmlns="287898ac-f4bd-4b0b-b6d1-cb0ade1dbe5a" xsi:nil="true"/>
    <Teachers xmlns="287898ac-f4bd-4b0b-b6d1-cb0ade1dbe5a">
      <UserInfo>
        <DisplayName/>
        <AccountId xsi:nil="true"/>
        <AccountType/>
      </UserInfo>
    </Teachers>
    <Self_Registration_Enabled xmlns="287898ac-f4bd-4b0b-b6d1-cb0ade1dbe5a" xsi:nil="true"/>
    <Is_Collaboration_Space_Locked xmlns="287898ac-f4bd-4b0b-b6d1-cb0ade1dbe5a" xsi:nil="true"/>
    <AppVersion xmlns="287898ac-f4bd-4b0b-b6d1-cb0ade1dbe5a" xsi:nil="true"/>
    <TeamsChannelId xmlns="287898ac-f4bd-4b0b-b6d1-cb0ade1dbe5a" xsi:nil="true"/>
    <Invited_Teachers xmlns="287898ac-f4bd-4b0b-b6d1-cb0ade1dbe5a" xsi:nil="true"/>
    <IsNotebookLocked xmlns="287898ac-f4bd-4b0b-b6d1-cb0ade1dbe5a" xsi:nil="true"/>
    <CultureName xmlns="287898ac-f4bd-4b0b-b6d1-cb0ade1dbe5a" xsi:nil="true"/>
    <Students xmlns="287898ac-f4bd-4b0b-b6d1-cb0ade1dbe5a">
      <UserInfo>
        <DisplayName/>
        <AccountId xsi:nil="true"/>
        <AccountType/>
      </UserInfo>
    </Students>
    <Templates xmlns="287898ac-f4bd-4b0b-b6d1-cb0ade1dbe5a" xsi:nil="true"/>
    <Invited_Students xmlns="287898ac-f4bd-4b0b-b6d1-cb0ade1dbe5a" xsi:nil="true"/>
    <FolderType xmlns="287898ac-f4bd-4b0b-b6d1-cb0ade1dbe5a" xsi:nil="true"/>
    <DefaultSectionNames xmlns="287898ac-f4bd-4b0b-b6d1-cb0ade1dbe5a" xsi:nil="true"/>
    <Owner xmlns="287898ac-f4bd-4b0b-b6d1-cb0ade1dbe5a">
      <UserInfo>
        <DisplayName/>
        <AccountId xsi:nil="true"/>
        <AccountType/>
      </UserInfo>
    </Owner>
    <Student_Groups xmlns="287898ac-f4bd-4b0b-b6d1-cb0ade1dbe5a">
      <UserInfo>
        <DisplayName/>
        <AccountId xsi:nil="true"/>
        <AccountType/>
      </UserInfo>
    </Student_Groups>
    <Distribution_Groups xmlns="287898ac-f4bd-4b0b-b6d1-cb0ade1dbe5a" xsi:nil="true"/>
    <Math_Settings xmlns="287898ac-f4bd-4b0b-b6d1-cb0ade1dbe5a" xsi:nil="true"/>
  </documentManagement>
</p:properties>
</file>

<file path=customXml/itemProps1.xml><?xml version="1.0" encoding="utf-8"?>
<ds:datastoreItem xmlns:ds="http://schemas.openxmlformats.org/officeDocument/2006/customXml" ds:itemID="{3C62433B-3B6C-4FE7-BDC3-9F6AD924B7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B576B6-8D47-4D5F-9A96-D33E138946DD}">
  <ds:schemaRefs>
    <ds:schemaRef ds:uri="287898ac-f4bd-4b0b-b6d1-cb0ade1dbe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900B07-7245-48F8-85BC-9130BA9F0041}">
  <ds:schemaRefs>
    <ds:schemaRef ds:uri="287898ac-f4bd-4b0b-b6d1-cb0ade1dbe5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Apresentação no Ecrã (4:3)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revision>127</cp:revision>
  <cp:lastPrinted>2019-12-11T12:42:31Z</cp:lastPrinted>
  <dcterms:created xsi:type="dcterms:W3CDTF">2019-02-05T21:01:01Z</dcterms:created>
  <dcterms:modified xsi:type="dcterms:W3CDTF">2020-04-27T10:14:33Z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0x010100EC03ED0BC53E7E4393282D76CD910359</vt:lpwstr>
  </property>
</Properties>
</file>