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50213-6AEA-3948-FB23-35318F38F075}" v="11" dt="2021-02-22T15:09:58.819"/>
    <p1510:client id="{6B13B9C1-4B04-44C2-46EC-EB798F466B29}" v="32" dt="2021-02-22T15:03:35.365"/>
    <p1510:client id="{79B99B80-721D-4CB8-8B12-18DC76B59536}" v="153" dt="2021-02-16T09:19:57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14/06/2021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36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14/06/2021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51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14/06/2021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71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14/06/2021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5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14/06/2021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462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14/06/2021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642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14/06/2021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914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14/06/2021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550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14/06/2021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993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14/06/2021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916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14/06/2021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066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C0BB-DC71-4713-A787-95011EDB8CA8}" type="datetimeFigureOut">
              <a:rPr lang="pt-PT" smtClean="0"/>
              <a:t>14/06/2021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0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049DE5B2-C8F2-4918-8AB5-26D379A94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" y="239839"/>
            <a:ext cx="9069237" cy="6721864"/>
          </a:xfrm>
          <a:prstGeom prst="rect">
            <a:avLst/>
          </a:prstGeom>
        </p:spPr>
      </p:pic>
      <p:pic>
        <p:nvPicPr>
          <p:cNvPr id="6" name="Imagem 6" descr="Uma imagem com pássaro, galliformes, exterior, phasianidae&#10;&#10;Descrição gerada automaticamente">
            <a:extLst>
              <a:ext uri="{FF2B5EF4-FFF2-40B4-BE49-F238E27FC236}">
                <a16:creationId xmlns:a16="http://schemas.microsoft.com/office/drawing/2014/main" id="{20A0D6B1-D624-4624-9BBA-803B0E5D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947" y="1292582"/>
            <a:ext cx="2743200" cy="2029968"/>
          </a:xfrm>
          <a:prstGeom prst="rect">
            <a:avLst/>
          </a:prstGeom>
        </p:spPr>
      </p:pic>
      <p:pic>
        <p:nvPicPr>
          <p:cNvPr id="7" name="Imagem 7" descr="Uma imagem com terra, exterior, em pé, pássaro&#10;&#10;Descrição gerada automaticamente">
            <a:extLst>
              <a:ext uri="{FF2B5EF4-FFF2-40B4-BE49-F238E27FC236}">
                <a16:creationId xmlns:a16="http://schemas.microsoft.com/office/drawing/2014/main" id="{0A096614-C6EA-43FA-BFAF-81D8112F4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646" y="4369100"/>
            <a:ext cx="2581275" cy="177165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CFDC6AF-B5BC-4CFB-B698-DDC88C82241A}"/>
              </a:ext>
            </a:extLst>
          </p:cNvPr>
          <p:cNvSpPr/>
          <p:nvPr/>
        </p:nvSpPr>
        <p:spPr>
          <a:xfrm>
            <a:off x="5719011" y="244642"/>
            <a:ext cx="3288630" cy="374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cs typeface="Calibri"/>
              </a:rPr>
              <a:t>Nazaré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B75C6D3-F4DE-44CE-934E-78C159A77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005" y="6140750"/>
            <a:ext cx="3029630" cy="6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ome | Externato D. Fuas Roupinho, Lda">
            <a:extLst>
              <a:ext uri="{FF2B5EF4-FFF2-40B4-BE49-F238E27FC236}">
                <a16:creationId xmlns:a16="http://schemas.microsoft.com/office/drawing/2014/main" id="{F3E2E2C6-8F61-4A02-9381-4904D14D4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412" y="5376069"/>
            <a:ext cx="1575427" cy="6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915613A-8C84-4106-A2FC-6C43820E7D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1915" y="5259356"/>
            <a:ext cx="1499248" cy="8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8A541183-3F4D-48E4-8040-449A53428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" y="-3819"/>
            <a:ext cx="9256143" cy="6865638"/>
          </a:xfrm>
          <a:prstGeom prst="rect">
            <a:avLst/>
          </a:prstGeom>
        </p:spPr>
      </p:pic>
      <p:pic>
        <p:nvPicPr>
          <p:cNvPr id="3" name="Imagem 3" descr="Uma imagem com exterior, pássaro, árvore, sentado&#10;&#10;Descrição gerada automaticamente">
            <a:extLst>
              <a:ext uri="{FF2B5EF4-FFF2-40B4-BE49-F238E27FC236}">
                <a16:creationId xmlns:a16="http://schemas.microsoft.com/office/drawing/2014/main" id="{96082216-EFBD-4691-914D-78A19B75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211" y="552091"/>
            <a:ext cx="2182484" cy="3252159"/>
          </a:xfrm>
          <a:prstGeom prst="rect">
            <a:avLst/>
          </a:prstGeom>
        </p:spPr>
      </p:pic>
      <p:pic>
        <p:nvPicPr>
          <p:cNvPr id="4" name="Imagem 4" descr="Uma imagem com pássaro, árvore, exterior, ramo&#10;&#10;Descrição gerada automaticamente">
            <a:extLst>
              <a:ext uri="{FF2B5EF4-FFF2-40B4-BE49-F238E27FC236}">
                <a16:creationId xmlns:a16="http://schemas.microsoft.com/office/drawing/2014/main" id="{990CF6DF-516E-4F0E-8158-7A0D46BCC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211" y="4584940"/>
            <a:ext cx="2743200" cy="18288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706E942-DB79-40DD-8A88-522E95EBE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1" y="6181346"/>
            <a:ext cx="3029630" cy="6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ome | Externato D. Fuas Roupinho, Lda">
            <a:extLst>
              <a:ext uri="{FF2B5EF4-FFF2-40B4-BE49-F238E27FC236}">
                <a16:creationId xmlns:a16="http://schemas.microsoft.com/office/drawing/2014/main" id="{AFF611D0-C058-4222-836B-B17E382B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68" y="5416665"/>
            <a:ext cx="1575427" cy="6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8AC37C5-E51B-419C-B8B7-57286FAD8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5371" y="5299952"/>
            <a:ext cx="1499248" cy="88139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E37C871-4B20-4F8E-82ED-96A13A8CDFB8}"/>
              </a:ext>
            </a:extLst>
          </p:cNvPr>
          <p:cNvSpPr/>
          <p:nvPr/>
        </p:nvSpPr>
        <p:spPr>
          <a:xfrm>
            <a:off x="5780238" y="52421"/>
            <a:ext cx="3288630" cy="374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cs typeface="Calibri"/>
              </a:rPr>
              <a:t>Nazaré</a:t>
            </a:r>
          </a:p>
        </p:txBody>
      </p:sp>
    </p:spTree>
    <p:extLst>
      <p:ext uri="{BB962C8B-B14F-4D97-AF65-F5344CB8AC3E}">
        <p14:creationId xmlns:p14="http://schemas.microsoft.com/office/powerpoint/2010/main" val="290126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8716F22B-ABF0-470C-96B3-AA5BD0A9B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5" y="31999"/>
            <a:ext cx="9130782" cy="6784922"/>
          </a:xfrm>
          <a:prstGeom prst="rect">
            <a:avLst/>
          </a:prstGeom>
        </p:spPr>
      </p:pic>
      <p:pic>
        <p:nvPicPr>
          <p:cNvPr id="3" name="Imagem 3" descr="Uma imagem com árvore, exterior, relva, pássaro&#10;&#10;Descrição gerada automaticamente">
            <a:extLst>
              <a:ext uri="{FF2B5EF4-FFF2-40B4-BE49-F238E27FC236}">
                <a16:creationId xmlns:a16="http://schemas.microsoft.com/office/drawing/2014/main" id="{03619584-8BF3-42BE-A363-E357D2411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163" y="1079200"/>
            <a:ext cx="2399221" cy="2413599"/>
          </a:xfrm>
          <a:prstGeom prst="rect">
            <a:avLst/>
          </a:prstGeom>
        </p:spPr>
      </p:pic>
      <p:pic>
        <p:nvPicPr>
          <p:cNvPr id="4" name="Imagem 4" descr="Uma imagem com terra, relva, exterior, mamífero&#10;&#10;Descrição gerada automaticamente">
            <a:extLst>
              <a:ext uri="{FF2B5EF4-FFF2-40B4-BE49-F238E27FC236}">
                <a16:creationId xmlns:a16="http://schemas.microsoft.com/office/drawing/2014/main" id="{B5FD81FE-A280-4C85-BB41-EE8F05316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163" y="4141578"/>
            <a:ext cx="2471107" cy="24711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32A0C3B-E51F-4256-BE92-B7282E72C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1" y="6181346"/>
            <a:ext cx="3029630" cy="6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me | Externato D. Fuas Roupinho, Lda">
            <a:extLst>
              <a:ext uri="{FF2B5EF4-FFF2-40B4-BE49-F238E27FC236}">
                <a16:creationId xmlns:a16="http://schemas.microsoft.com/office/drawing/2014/main" id="{FD38417D-06AD-45F2-85BB-304D073A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68" y="5416665"/>
            <a:ext cx="1575427" cy="6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630F5A8-4FBB-4EB9-8D6F-E6823F6CE9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5371" y="5299952"/>
            <a:ext cx="1499248" cy="88139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EEBC47E-2FDA-4D1E-8BAC-7899F50884B7}"/>
              </a:ext>
            </a:extLst>
          </p:cNvPr>
          <p:cNvSpPr/>
          <p:nvPr/>
        </p:nvSpPr>
        <p:spPr>
          <a:xfrm>
            <a:off x="5665745" y="145772"/>
            <a:ext cx="3288630" cy="374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cs typeface="Calibri"/>
              </a:rPr>
              <a:t>Nazaré</a:t>
            </a:r>
          </a:p>
        </p:txBody>
      </p:sp>
    </p:spTree>
    <p:extLst>
      <p:ext uri="{BB962C8B-B14F-4D97-AF65-F5344CB8AC3E}">
        <p14:creationId xmlns:p14="http://schemas.microsoft.com/office/powerpoint/2010/main" val="4474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A743410A-396E-4B8C-A8D3-B49B64F5A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1" y="39313"/>
            <a:ext cx="9155501" cy="6793751"/>
          </a:xfrm>
          <a:prstGeom prst="rect">
            <a:avLst/>
          </a:prstGeom>
        </p:spPr>
      </p:pic>
      <p:pic>
        <p:nvPicPr>
          <p:cNvPr id="3" name="Imagem 3" descr="Uma imagem com pássaro, exterior, água, gaivota&#10;&#10;Descrição gerada automaticamente">
            <a:extLst>
              <a:ext uri="{FF2B5EF4-FFF2-40B4-BE49-F238E27FC236}">
                <a16:creationId xmlns:a16="http://schemas.microsoft.com/office/drawing/2014/main" id="{AF6A30D2-2140-4DF0-874D-01989F13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457" y="1530844"/>
            <a:ext cx="2743200" cy="1840992"/>
          </a:xfrm>
          <a:prstGeom prst="rect">
            <a:avLst/>
          </a:prstGeom>
        </p:spPr>
      </p:pic>
      <p:pic>
        <p:nvPicPr>
          <p:cNvPr id="4" name="Imagem 4" descr="Uma imagem com pássaro, exterior, rocha, ave aquática&#10;&#10;Descrição gerada automaticamente">
            <a:extLst>
              <a:ext uri="{FF2B5EF4-FFF2-40B4-BE49-F238E27FC236}">
                <a16:creationId xmlns:a16="http://schemas.microsoft.com/office/drawing/2014/main" id="{B3DD1EAE-08B5-460D-A6E8-C825AF556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457" y="4364103"/>
            <a:ext cx="2743200" cy="201168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19BA80A-52CF-45DD-BAEE-20BFCDA2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1" y="6181346"/>
            <a:ext cx="3029630" cy="6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me | Externato D. Fuas Roupinho, Lda">
            <a:extLst>
              <a:ext uri="{FF2B5EF4-FFF2-40B4-BE49-F238E27FC236}">
                <a16:creationId xmlns:a16="http://schemas.microsoft.com/office/drawing/2014/main" id="{1147F5D6-E929-4522-A896-52C1DF99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68" y="5416665"/>
            <a:ext cx="1575427" cy="6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A6A5-EA7A-4B27-B85E-312FCCEF1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5371" y="5299952"/>
            <a:ext cx="1499248" cy="88139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CE9A507-7E09-4E93-81A7-3F2E7E8D5BE1}"/>
              </a:ext>
            </a:extLst>
          </p:cNvPr>
          <p:cNvSpPr/>
          <p:nvPr/>
        </p:nvSpPr>
        <p:spPr>
          <a:xfrm>
            <a:off x="5754523" y="129228"/>
            <a:ext cx="3288630" cy="374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cs typeface="Calibri"/>
              </a:rPr>
              <a:t>Nazaré</a:t>
            </a:r>
          </a:p>
        </p:txBody>
      </p:sp>
    </p:spTree>
    <p:extLst>
      <p:ext uri="{BB962C8B-B14F-4D97-AF65-F5344CB8AC3E}">
        <p14:creationId xmlns:p14="http://schemas.microsoft.com/office/powerpoint/2010/main" val="302387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0AC8A56-0313-45DF-8C87-F256FD22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endParaRPr lang="pt-PT" sz="4000" dirty="0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9BF7870-BE75-46C4-8F1E-9730CCF5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Trabalho </a:t>
            </a:r>
            <a:r>
              <a:rPr lang="en-US" sz="2400" dirty="0" err="1">
                <a:cs typeface="Calibri"/>
              </a:rPr>
              <a:t>realizado</a:t>
            </a:r>
            <a:r>
              <a:rPr lang="en-US" sz="2400" dirty="0">
                <a:cs typeface="Calibri"/>
              </a:rPr>
              <a:t> por Henrique Baptista</a:t>
            </a:r>
          </a:p>
          <a:p>
            <a:r>
              <a:rPr lang="en-US" sz="2400" dirty="0">
                <a:cs typeface="Calibri"/>
              </a:rPr>
              <a:t>1ºE</a:t>
            </a:r>
          </a:p>
          <a:p>
            <a:r>
              <a:rPr lang="en-US" sz="2400" dirty="0" err="1">
                <a:cs typeface="Calibri"/>
              </a:rPr>
              <a:t>Biologia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A6770D-00B2-49DD-A961-106D5B4CC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355" y="5967825"/>
            <a:ext cx="3029630" cy="6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ome | Externato D. Fuas Roupinho, Lda">
            <a:extLst>
              <a:ext uri="{FF2B5EF4-FFF2-40B4-BE49-F238E27FC236}">
                <a16:creationId xmlns:a16="http://schemas.microsoft.com/office/drawing/2014/main" id="{A1813057-AF0B-4DC7-A1A0-C65088F7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62" y="5203144"/>
            <a:ext cx="1575427" cy="6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8DD1ACC-439E-4DE9-9882-C59557398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265" y="5086431"/>
            <a:ext cx="1499248" cy="8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41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Ecrã Panorâmico</PresentationFormat>
  <Paragraphs>7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Vítor Cunha</cp:lastModifiedBy>
  <cp:revision>60</cp:revision>
  <dcterms:created xsi:type="dcterms:W3CDTF">2021-02-16T09:01:04Z</dcterms:created>
  <dcterms:modified xsi:type="dcterms:W3CDTF">2021-06-14T07:41:41Z</dcterms:modified>
</cp:coreProperties>
</file>