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13/05/2021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44536" y="241092"/>
            <a:ext cx="8926644" cy="6616908"/>
            <a:chOff x="144903" y="104932"/>
            <a:chExt cx="8926644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3" y="112279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escola: Externato Cooperativo da Benedita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Ameaças/curiosidades:  A desflorestação e a perseguição humana constituem os dois principais fatores de ameaça para esta espécie.</a:t>
              </a:r>
            </a:p>
            <a:p>
              <a:r>
                <a:rPr lang="pt-PT" sz="1600" dirty="0">
                  <a:solidFill>
                    <a:schemeClr val="tx1"/>
                  </a:solidFill>
                </a:rPr>
                <a:t>No Outono os gaios fazem provisões de bolotas das quais se alimentam no Inverno. Apanham as bolotas nas árvores, guardando-as no papo e transportando-as de seguida para o solo onde as escondem sob o manto de folhas ou musgo. Durante o Inverno, alimentam-se desta fonte armazenada, não hesitando na hora de alcançar o local de cada bolota. Os gaios demonstram assim uma notável memória visual</a:t>
              </a:r>
              <a:r>
                <a:rPr lang="pt-PT" dirty="0"/>
                <a:t>.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Gaio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Europa Ocidental, Noroeste de Africa e Ásia 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Garrulus glandarius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Pouco preocupante 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bolotas </a:t>
              </a: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Alcobaça 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7677" r="24389"/>
          <a:stretch/>
        </p:blipFill>
        <p:spPr>
          <a:xfrm>
            <a:off x="5719124" y="821457"/>
            <a:ext cx="3352056" cy="31375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8797" r="2805"/>
          <a:stretch/>
        </p:blipFill>
        <p:spPr>
          <a:xfrm>
            <a:off x="5719124" y="4059756"/>
            <a:ext cx="3352056" cy="27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139</Words>
  <Application>Microsoft Office PowerPoint</Application>
  <PresentationFormat>Apresentação no Ecrã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Professora Helena Guerra</cp:lastModifiedBy>
  <cp:revision>20</cp:revision>
  <cp:lastPrinted>2019-12-11T12:42:31Z</cp:lastPrinted>
  <dcterms:created xsi:type="dcterms:W3CDTF">2019-02-05T21:01:01Z</dcterms:created>
  <dcterms:modified xsi:type="dcterms:W3CDTF">2021-05-13T13:08:15Z</dcterms:modified>
</cp:coreProperties>
</file>