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29/04/2021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29/04/2021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29/04/2021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29/04/2021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/index.php?title=Pyrrhocorax_pyrrhocorax&amp;redirect=n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4" y="123896"/>
            <a:ext cx="8926647" cy="6711695"/>
            <a:chOff x="144900" y="104932"/>
            <a:chExt cx="8926647" cy="6711695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3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Escola: Externato Cooperativo da Benedita 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0" y="4018385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Ameaças/curiosidades: A pressão turística que se verifica nas zonas costeiras e montanhosas que gera grande perturbação humana e degradação do habitat de alimentação, e no habitat de nidificação e dormitório.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Gralha de bico vermelho 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1" y="2624915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Está presente em algumas zonas de falésias costeiras, em zonas montanhosas rochosas e vales fluviais escarpados.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</a:t>
              </a:r>
              <a:r>
                <a:rPr lang="pt-PT" sz="1600" dirty="0">
                  <a:solidFill>
                    <a:schemeClr val="tx1"/>
                  </a:solidFill>
                  <a:hlinkClick r:id="rId3" tooltip="Pyrrhocorax pyrrhocorax"/>
                </a:rPr>
                <a:t>Pyrrhocorax</a:t>
              </a:r>
              <a:r>
                <a:rPr lang="pt-PT" sz="1600" b="1" u="sng" dirty="0">
                  <a:solidFill>
                    <a:schemeClr val="tx1"/>
                  </a:solidFill>
                  <a:hlinkClick r:id="rId3" tooltip="Pyrrhocorax pyrrhocorax"/>
                </a:rPr>
                <a:t> </a:t>
              </a:r>
              <a:r>
                <a:rPr lang="pt-PT" sz="1600" dirty="0">
                  <a:solidFill>
                    <a:schemeClr val="tx1"/>
                  </a:solidFill>
                  <a:hlinkClick r:id="rId3" tooltip="Pyrrhocorax pyrrhocorax"/>
                </a:rPr>
                <a:t>Pyrrhocorax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2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Em perigo 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a dieta é composta principalmente por insetos, animais invertebrados e matéria vegetal. 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>
                  <a:solidFill>
                    <a:schemeClr val="tx1"/>
                  </a:solidFill>
                </a:rPr>
                <a:t>Concelho</a:t>
              </a:r>
              <a:r>
                <a:rPr lang="pt-PT" sz="1600" b="1" dirty="0">
                  <a:solidFill>
                    <a:schemeClr val="tx1"/>
                  </a:solidFill>
                </a:rPr>
                <a:t>: Alcobaça </a:t>
              </a:r>
            </a:p>
          </p:txBody>
        </p:sp>
      </p:grp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1" r="11943" b="2809"/>
          <a:stretch/>
        </p:blipFill>
        <p:spPr>
          <a:xfrm>
            <a:off x="5694218" y="692221"/>
            <a:ext cx="3341103" cy="321476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10472" t="11332" r="13008" b="9009"/>
          <a:stretch/>
        </p:blipFill>
        <p:spPr>
          <a:xfrm>
            <a:off x="5683269" y="3947728"/>
            <a:ext cx="3352052" cy="27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</TotalTime>
  <Words>105</Words>
  <Application>Microsoft Office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Professora Helena Guerra</cp:lastModifiedBy>
  <cp:revision>24</cp:revision>
  <cp:lastPrinted>2019-12-11T12:42:31Z</cp:lastPrinted>
  <dcterms:created xsi:type="dcterms:W3CDTF">2019-02-05T21:01:01Z</dcterms:created>
  <dcterms:modified xsi:type="dcterms:W3CDTF">2021-04-29T20:36:10Z</dcterms:modified>
</cp:coreProperties>
</file>