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e Secundária da Calheta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Curiosidades: As primeiras aves apareceram em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1960, nomeadamente na ilha Terceira.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Nos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machos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plumagem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é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malhada de castanho e preto nas partes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superiores,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a coroa é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cinzenta,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e tem a garganta e parte do peito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pretos,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o abdómen é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branco, o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bico é castanho, curto e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forte, e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as patas são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rosadas.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As fêmeas,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apresentam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um tom mais uniforme nas partes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superiores de um castanho mais claro,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sendo o seu bico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amarelado.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Pardal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Distribuição Geográfica: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Atualmente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trata-se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de uma espécie muito propagada </a:t>
              </a:r>
              <a:r>
                <a:rPr lang="pt-PT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por todo o </a:t>
              </a:r>
              <a:r>
                <a:rPr lang="pt-PT" sz="1600" dirty="0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arquipélago.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174747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</a:t>
              </a:r>
              <a:r>
                <a:rPr lang="pt-PT" sz="1600" smtClean="0">
                  <a:solidFill>
                    <a:schemeClr val="tx1"/>
                  </a:solidFill>
                </a:rPr>
                <a:t>: S</a:t>
              </a:r>
              <a:r>
                <a:rPr lang="pt-PT" sz="1400" smtClean="0">
                  <a:solidFill>
                    <a:srgbClr val="414141"/>
                  </a:solidFill>
                  <a:latin typeface="Ruda"/>
                </a:rPr>
                <a:t>ementes</a:t>
              </a:r>
              <a:r>
                <a:rPr lang="pt-PT" sz="1400" dirty="0">
                  <a:solidFill>
                    <a:srgbClr val="414141"/>
                  </a:solidFill>
                  <a:latin typeface="Ruda"/>
                </a:rPr>
                <a:t>, flores, brotos de árvores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Calheta, Ilha São Jorge, Açores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22817"/>
          <a:stretch/>
        </p:blipFill>
        <p:spPr>
          <a:xfrm>
            <a:off x="5981253" y="909850"/>
            <a:ext cx="2945476" cy="25425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860" y="4257305"/>
            <a:ext cx="3134869" cy="21601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8678" y="1341741"/>
            <a:ext cx="20810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pt-PT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Passer</a:t>
            </a:r>
            <a:r>
              <a:rPr lang="pt-PT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i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domesticus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66317" y="3532440"/>
            <a:ext cx="104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Pardal </a:t>
            </a:r>
            <a:r>
              <a:rPr lang="pt-PT" sz="1200" dirty="0"/>
              <a:t>M</a:t>
            </a:r>
            <a:r>
              <a:rPr lang="pt-PT" sz="1200" dirty="0" smtClean="0"/>
              <a:t>acho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94022" y="6462691"/>
            <a:ext cx="104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Pardal </a:t>
            </a:r>
            <a:r>
              <a:rPr lang="pt-PT" sz="1200" dirty="0"/>
              <a:t>F</a:t>
            </a:r>
            <a:r>
              <a:rPr lang="pt-PT" sz="1200" dirty="0" smtClean="0"/>
              <a:t>êmea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129</Words>
  <Application>Microsoft Office PowerPoint</Application>
  <PresentationFormat>Apresentação no Ecrã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Ruda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Rita Isabel Tapadas Gonçalves</cp:lastModifiedBy>
  <cp:revision>19</cp:revision>
  <cp:lastPrinted>2019-12-11T12:42:31Z</cp:lastPrinted>
  <dcterms:created xsi:type="dcterms:W3CDTF">2019-02-05T21:01:01Z</dcterms:created>
  <dcterms:modified xsi:type="dcterms:W3CDTF">2021-06-11T16:16:44Z</dcterms:modified>
</cp:coreProperties>
</file>