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1" r:id="rId2"/>
  </p:sldIdLst>
  <p:sldSz cx="9144000" cy="6858000" type="screen4x3"/>
  <p:notesSz cx="7053263" cy="10180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asco Filipe" initials="VF"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2" autoAdjust="0"/>
    <p:restoredTop sz="94660"/>
  </p:normalViewPr>
  <p:slideViewPr>
    <p:cSldViewPr snapToGrid="0">
      <p:cViewPr varScale="1">
        <p:scale>
          <a:sx n="114" d="100"/>
          <a:sy n="114" d="100"/>
        </p:scale>
        <p:origin x="1506"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pt-PT"/>
              <a:t>Clique para editar o estilo de título do Modelo Global</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PT"/>
              <a:t>Clique para editar o estilo de subtítulo do Modelo Global</a:t>
            </a:r>
            <a:endParaRPr lang="en-US" dirty="0"/>
          </a:p>
        </p:txBody>
      </p:sp>
      <p:sp>
        <p:nvSpPr>
          <p:cNvPr id="4" name="Date Placeholder 3"/>
          <p:cNvSpPr>
            <a:spLocks noGrp="1"/>
          </p:cNvSpPr>
          <p:nvPr>
            <p:ph type="dt" sz="half" idx="10"/>
          </p:nvPr>
        </p:nvSpPr>
        <p:spPr/>
        <p:txBody>
          <a:bodyPr/>
          <a:lstStyle/>
          <a:p>
            <a:fld id="{AA4CFF22-EE45-4F5C-B173-8DF8255B900F}" type="datetimeFigureOut">
              <a:rPr lang="pt-PT" smtClean="0"/>
              <a:t>26/05/2021</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7E61CC23-B1AE-4F8D-81B9-8D22F2164954}" type="slidenum">
              <a:rPr lang="pt-PT" smtClean="0"/>
              <a:t>‹nº›</a:t>
            </a:fld>
            <a:endParaRPr lang="pt-PT"/>
          </a:p>
        </p:txBody>
      </p:sp>
    </p:spTree>
    <p:extLst>
      <p:ext uri="{BB962C8B-B14F-4D97-AF65-F5344CB8AC3E}">
        <p14:creationId xmlns:p14="http://schemas.microsoft.com/office/powerpoint/2010/main" val="21152108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 de título do Modelo Global</a:t>
            </a:r>
            <a:endParaRPr lang="en-US" dirty="0"/>
          </a:p>
        </p:txBody>
      </p:sp>
      <p:sp>
        <p:nvSpPr>
          <p:cNvPr id="3" name="Vertical Text Placeholder 2"/>
          <p:cNvSpPr>
            <a:spLocks noGrp="1"/>
          </p:cNvSpPr>
          <p:nvPr>
            <p:ph type="body" orient="vert" idx="1"/>
          </p:nvPr>
        </p:nvSpPr>
        <p:spPr/>
        <p:txBody>
          <a:bodyPr vert="eaVert"/>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AA4CFF22-EE45-4F5C-B173-8DF8255B900F}" type="datetimeFigureOut">
              <a:rPr lang="pt-PT" smtClean="0"/>
              <a:t>26/05/2021</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7E61CC23-B1AE-4F8D-81B9-8D22F2164954}" type="slidenum">
              <a:rPr lang="pt-PT" smtClean="0"/>
              <a:t>‹nº›</a:t>
            </a:fld>
            <a:endParaRPr lang="pt-PT"/>
          </a:p>
        </p:txBody>
      </p:sp>
    </p:spTree>
    <p:extLst>
      <p:ext uri="{BB962C8B-B14F-4D97-AF65-F5344CB8AC3E}">
        <p14:creationId xmlns:p14="http://schemas.microsoft.com/office/powerpoint/2010/main" val="2943826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pt-PT"/>
              <a:t>Clique para editar o estilo de título do Modelo Global</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AA4CFF22-EE45-4F5C-B173-8DF8255B900F}" type="datetimeFigureOut">
              <a:rPr lang="pt-PT" smtClean="0"/>
              <a:t>26/05/2021</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7E61CC23-B1AE-4F8D-81B9-8D22F2164954}" type="slidenum">
              <a:rPr lang="pt-PT" smtClean="0"/>
              <a:t>‹nº›</a:t>
            </a:fld>
            <a:endParaRPr lang="pt-PT"/>
          </a:p>
        </p:txBody>
      </p:sp>
    </p:spTree>
    <p:extLst>
      <p:ext uri="{BB962C8B-B14F-4D97-AF65-F5344CB8AC3E}">
        <p14:creationId xmlns:p14="http://schemas.microsoft.com/office/powerpoint/2010/main" val="1039931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 de título do Modelo Global</a:t>
            </a:r>
            <a:endParaRPr lang="en-US" dirty="0"/>
          </a:p>
        </p:txBody>
      </p:sp>
      <p:sp>
        <p:nvSpPr>
          <p:cNvPr id="3" name="Content Placeholder 2"/>
          <p:cNvSpPr>
            <a:spLocks noGrp="1"/>
          </p:cNvSpPr>
          <p:nvPr>
            <p:ph idx="1"/>
          </p:nvPr>
        </p:nvSpPr>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AA4CFF22-EE45-4F5C-B173-8DF8255B900F}" type="datetimeFigureOut">
              <a:rPr lang="pt-PT" smtClean="0"/>
              <a:t>26/05/2021</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7E61CC23-B1AE-4F8D-81B9-8D22F2164954}" type="slidenum">
              <a:rPr lang="pt-PT" smtClean="0"/>
              <a:t>‹nº›</a:t>
            </a:fld>
            <a:endParaRPr lang="pt-PT"/>
          </a:p>
        </p:txBody>
      </p:sp>
    </p:spTree>
    <p:extLst>
      <p:ext uri="{BB962C8B-B14F-4D97-AF65-F5344CB8AC3E}">
        <p14:creationId xmlns:p14="http://schemas.microsoft.com/office/powerpoint/2010/main" val="786735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pt-PT"/>
              <a:t>Clique para editar o estilo de título do Modelo Global</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PT"/>
              <a:t>Editar os estilos de texto do Modelo Global</a:t>
            </a:r>
          </a:p>
        </p:txBody>
      </p:sp>
      <p:sp>
        <p:nvSpPr>
          <p:cNvPr id="4" name="Date Placeholder 3"/>
          <p:cNvSpPr>
            <a:spLocks noGrp="1"/>
          </p:cNvSpPr>
          <p:nvPr>
            <p:ph type="dt" sz="half" idx="10"/>
          </p:nvPr>
        </p:nvSpPr>
        <p:spPr/>
        <p:txBody>
          <a:bodyPr/>
          <a:lstStyle/>
          <a:p>
            <a:fld id="{AA4CFF22-EE45-4F5C-B173-8DF8255B900F}" type="datetimeFigureOut">
              <a:rPr lang="pt-PT" smtClean="0"/>
              <a:t>26/05/2021</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7E61CC23-B1AE-4F8D-81B9-8D22F2164954}" type="slidenum">
              <a:rPr lang="pt-PT" smtClean="0"/>
              <a:t>‹nº›</a:t>
            </a:fld>
            <a:endParaRPr lang="pt-PT"/>
          </a:p>
        </p:txBody>
      </p:sp>
    </p:spTree>
    <p:extLst>
      <p:ext uri="{BB962C8B-B14F-4D97-AF65-F5344CB8AC3E}">
        <p14:creationId xmlns:p14="http://schemas.microsoft.com/office/powerpoint/2010/main" val="73119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 de título do Modelo Global</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5" name="Date Placeholder 4"/>
          <p:cNvSpPr>
            <a:spLocks noGrp="1"/>
          </p:cNvSpPr>
          <p:nvPr>
            <p:ph type="dt" sz="half" idx="10"/>
          </p:nvPr>
        </p:nvSpPr>
        <p:spPr/>
        <p:txBody>
          <a:bodyPr/>
          <a:lstStyle/>
          <a:p>
            <a:fld id="{AA4CFF22-EE45-4F5C-B173-8DF8255B900F}" type="datetimeFigureOut">
              <a:rPr lang="pt-PT" smtClean="0"/>
              <a:t>26/05/2021</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7E61CC23-B1AE-4F8D-81B9-8D22F2164954}" type="slidenum">
              <a:rPr lang="pt-PT" smtClean="0"/>
              <a:t>‹nº›</a:t>
            </a:fld>
            <a:endParaRPr lang="pt-PT"/>
          </a:p>
        </p:txBody>
      </p:sp>
    </p:spTree>
    <p:extLst>
      <p:ext uri="{BB962C8B-B14F-4D97-AF65-F5344CB8AC3E}">
        <p14:creationId xmlns:p14="http://schemas.microsoft.com/office/powerpoint/2010/main" val="7996617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pt-PT"/>
              <a:t>Clique para editar o estilo de título do Modelo Global</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Editar os estilos de texto do Modelo Global</a:t>
            </a:r>
          </a:p>
        </p:txBody>
      </p:sp>
      <p:sp>
        <p:nvSpPr>
          <p:cNvPr id="4" name="Content Placeholder 3"/>
          <p:cNvSpPr>
            <a:spLocks noGrp="1"/>
          </p:cNvSpPr>
          <p:nvPr>
            <p:ph sz="half" idx="2"/>
          </p:nvPr>
        </p:nvSpPr>
        <p:spPr>
          <a:xfrm>
            <a:off x="629842" y="2505075"/>
            <a:ext cx="3868340" cy="368458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Editar os estilos de texto do Modelo Global</a:t>
            </a:r>
          </a:p>
        </p:txBody>
      </p:sp>
      <p:sp>
        <p:nvSpPr>
          <p:cNvPr id="6" name="Content Placeholder 5"/>
          <p:cNvSpPr>
            <a:spLocks noGrp="1"/>
          </p:cNvSpPr>
          <p:nvPr>
            <p:ph sz="quarter" idx="4"/>
          </p:nvPr>
        </p:nvSpPr>
        <p:spPr>
          <a:xfrm>
            <a:off x="4629150" y="2505075"/>
            <a:ext cx="3887391" cy="368458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7" name="Date Placeholder 6"/>
          <p:cNvSpPr>
            <a:spLocks noGrp="1"/>
          </p:cNvSpPr>
          <p:nvPr>
            <p:ph type="dt" sz="half" idx="10"/>
          </p:nvPr>
        </p:nvSpPr>
        <p:spPr/>
        <p:txBody>
          <a:bodyPr/>
          <a:lstStyle/>
          <a:p>
            <a:fld id="{AA4CFF22-EE45-4F5C-B173-8DF8255B900F}" type="datetimeFigureOut">
              <a:rPr lang="pt-PT" smtClean="0"/>
              <a:t>26/05/2021</a:t>
            </a:fld>
            <a:endParaRPr lang="pt-PT"/>
          </a:p>
        </p:txBody>
      </p:sp>
      <p:sp>
        <p:nvSpPr>
          <p:cNvPr id="8" name="Footer Placeholder 7"/>
          <p:cNvSpPr>
            <a:spLocks noGrp="1"/>
          </p:cNvSpPr>
          <p:nvPr>
            <p:ph type="ftr" sz="quarter" idx="11"/>
          </p:nvPr>
        </p:nvSpPr>
        <p:spPr/>
        <p:txBody>
          <a:bodyPr/>
          <a:lstStyle/>
          <a:p>
            <a:endParaRPr lang="pt-PT"/>
          </a:p>
        </p:txBody>
      </p:sp>
      <p:sp>
        <p:nvSpPr>
          <p:cNvPr id="9" name="Slide Number Placeholder 8"/>
          <p:cNvSpPr>
            <a:spLocks noGrp="1"/>
          </p:cNvSpPr>
          <p:nvPr>
            <p:ph type="sldNum" sz="quarter" idx="12"/>
          </p:nvPr>
        </p:nvSpPr>
        <p:spPr/>
        <p:txBody>
          <a:bodyPr/>
          <a:lstStyle/>
          <a:p>
            <a:fld id="{7E61CC23-B1AE-4F8D-81B9-8D22F2164954}" type="slidenum">
              <a:rPr lang="pt-PT" smtClean="0"/>
              <a:t>‹nº›</a:t>
            </a:fld>
            <a:endParaRPr lang="pt-PT"/>
          </a:p>
        </p:txBody>
      </p:sp>
    </p:spTree>
    <p:extLst>
      <p:ext uri="{BB962C8B-B14F-4D97-AF65-F5344CB8AC3E}">
        <p14:creationId xmlns:p14="http://schemas.microsoft.com/office/powerpoint/2010/main" val="2325196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 de título do Modelo Global</a:t>
            </a:r>
            <a:endParaRPr lang="en-US" dirty="0"/>
          </a:p>
        </p:txBody>
      </p:sp>
      <p:sp>
        <p:nvSpPr>
          <p:cNvPr id="3" name="Date Placeholder 2"/>
          <p:cNvSpPr>
            <a:spLocks noGrp="1"/>
          </p:cNvSpPr>
          <p:nvPr>
            <p:ph type="dt" sz="half" idx="10"/>
          </p:nvPr>
        </p:nvSpPr>
        <p:spPr/>
        <p:txBody>
          <a:bodyPr/>
          <a:lstStyle/>
          <a:p>
            <a:fld id="{AA4CFF22-EE45-4F5C-B173-8DF8255B900F}" type="datetimeFigureOut">
              <a:rPr lang="pt-PT" smtClean="0"/>
              <a:t>26/05/2021</a:t>
            </a:fld>
            <a:endParaRPr lang="pt-PT"/>
          </a:p>
        </p:txBody>
      </p:sp>
      <p:sp>
        <p:nvSpPr>
          <p:cNvPr id="4" name="Footer Placeholder 3"/>
          <p:cNvSpPr>
            <a:spLocks noGrp="1"/>
          </p:cNvSpPr>
          <p:nvPr>
            <p:ph type="ftr" sz="quarter" idx="11"/>
          </p:nvPr>
        </p:nvSpPr>
        <p:spPr/>
        <p:txBody>
          <a:bodyPr/>
          <a:lstStyle/>
          <a:p>
            <a:endParaRPr lang="pt-PT"/>
          </a:p>
        </p:txBody>
      </p:sp>
      <p:sp>
        <p:nvSpPr>
          <p:cNvPr id="5" name="Slide Number Placeholder 4"/>
          <p:cNvSpPr>
            <a:spLocks noGrp="1"/>
          </p:cNvSpPr>
          <p:nvPr>
            <p:ph type="sldNum" sz="quarter" idx="12"/>
          </p:nvPr>
        </p:nvSpPr>
        <p:spPr/>
        <p:txBody>
          <a:bodyPr/>
          <a:lstStyle/>
          <a:p>
            <a:fld id="{7E61CC23-B1AE-4F8D-81B9-8D22F2164954}" type="slidenum">
              <a:rPr lang="pt-PT" smtClean="0"/>
              <a:t>‹nº›</a:t>
            </a:fld>
            <a:endParaRPr lang="pt-PT"/>
          </a:p>
        </p:txBody>
      </p:sp>
    </p:spTree>
    <p:extLst>
      <p:ext uri="{BB962C8B-B14F-4D97-AF65-F5344CB8AC3E}">
        <p14:creationId xmlns:p14="http://schemas.microsoft.com/office/powerpoint/2010/main" val="1126964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4CFF22-EE45-4F5C-B173-8DF8255B900F}" type="datetimeFigureOut">
              <a:rPr lang="pt-PT" smtClean="0"/>
              <a:t>26/05/2021</a:t>
            </a:fld>
            <a:endParaRPr lang="pt-PT"/>
          </a:p>
        </p:txBody>
      </p:sp>
      <p:sp>
        <p:nvSpPr>
          <p:cNvPr id="3" name="Footer Placeholder 2"/>
          <p:cNvSpPr>
            <a:spLocks noGrp="1"/>
          </p:cNvSpPr>
          <p:nvPr>
            <p:ph type="ftr" sz="quarter" idx="11"/>
          </p:nvPr>
        </p:nvSpPr>
        <p:spPr/>
        <p:txBody>
          <a:bodyPr/>
          <a:lstStyle/>
          <a:p>
            <a:endParaRPr lang="pt-PT"/>
          </a:p>
        </p:txBody>
      </p:sp>
      <p:sp>
        <p:nvSpPr>
          <p:cNvPr id="4" name="Slide Number Placeholder 3"/>
          <p:cNvSpPr>
            <a:spLocks noGrp="1"/>
          </p:cNvSpPr>
          <p:nvPr>
            <p:ph type="sldNum" sz="quarter" idx="12"/>
          </p:nvPr>
        </p:nvSpPr>
        <p:spPr/>
        <p:txBody>
          <a:bodyPr/>
          <a:lstStyle/>
          <a:p>
            <a:fld id="{7E61CC23-B1AE-4F8D-81B9-8D22F2164954}" type="slidenum">
              <a:rPr lang="pt-PT" smtClean="0"/>
              <a:t>‹nº›</a:t>
            </a:fld>
            <a:endParaRPr lang="pt-PT"/>
          </a:p>
        </p:txBody>
      </p:sp>
    </p:spTree>
    <p:extLst>
      <p:ext uri="{BB962C8B-B14F-4D97-AF65-F5344CB8AC3E}">
        <p14:creationId xmlns:p14="http://schemas.microsoft.com/office/powerpoint/2010/main" val="8483225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pt-PT"/>
              <a:t>Clique para editar o estilo de título do Modelo Global</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Editar os estilos de texto do Modelo Global</a:t>
            </a:r>
          </a:p>
        </p:txBody>
      </p:sp>
      <p:sp>
        <p:nvSpPr>
          <p:cNvPr id="5" name="Date Placeholder 4"/>
          <p:cNvSpPr>
            <a:spLocks noGrp="1"/>
          </p:cNvSpPr>
          <p:nvPr>
            <p:ph type="dt" sz="half" idx="10"/>
          </p:nvPr>
        </p:nvSpPr>
        <p:spPr/>
        <p:txBody>
          <a:bodyPr/>
          <a:lstStyle/>
          <a:p>
            <a:fld id="{AA4CFF22-EE45-4F5C-B173-8DF8255B900F}" type="datetimeFigureOut">
              <a:rPr lang="pt-PT" smtClean="0"/>
              <a:t>26/05/2021</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7E61CC23-B1AE-4F8D-81B9-8D22F2164954}" type="slidenum">
              <a:rPr lang="pt-PT" smtClean="0"/>
              <a:t>‹nº›</a:t>
            </a:fld>
            <a:endParaRPr lang="pt-PT"/>
          </a:p>
        </p:txBody>
      </p:sp>
    </p:spTree>
    <p:extLst>
      <p:ext uri="{BB962C8B-B14F-4D97-AF65-F5344CB8AC3E}">
        <p14:creationId xmlns:p14="http://schemas.microsoft.com/office/powerpoint/2010/main" val="1164427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pt-PT"/>
              <a:t>Clique para editar o estilo de título do Modelo Global</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PT"/>
              <a:t>Clique no ícone para adicionar uma imagem</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Editar os estilos de texto do Modelo Global</a:t>
            </a:r>
          </a:p>
        </p:txBody>
      </p:sp>
      <p:sp>
        <p:nvSpPr>
          <p:cNvPr id="5" name="Date Placeholder 4"/>
          <p:cNvSpPr>
            <a:spLocks noGrp="1"/>
          </p:cNvSpPr>
          <p:nvPr>
            <p:ph type="dt" sz="half" idx="10"/>
          </p:nvPr>
        </p:nvSpPr>
        <p:spPr/>
        <p:txBody>
          <a:bodyPr/>
          <a:lstStyle/>
          <a:p>
            <a:fld id="{AA4CFF22-EE45-4F5C-B173-8DF8255B900F}" type="datetimeFigureOut">
              <a:rPr lang="pt-PT" smtClean="0"/>
              <a:t>26/05/2021</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7E61CC23-B1AE-4F8D-81B9-8D22F2164954}" type="slidenum">
              <a:rPr lang="pt-PT" smtClean="0"/>
              <a:t>‹nº›</a:t>
            </a:fld>
            <a:endParaRPr lang="pt-PT"/>
          </a:p>
        </p:txBody>
      </p:sp>
    </p:spTree>
    <p:extLst>
      <p:ext uri="{BB962C8B-B14F-4D97-AF65-F5344CB8AC3E}">
        <p14:creationId xmlns:p14="http://schemas.microsoft.com/office/powerpoint/2010/main" val="30600927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pt-PT"/>
              <a:t>Clique para editar o estilo de título do Modelo Global</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4CFF22-EE45-4F5C-B173-8DF8255B900F}" type="datetimeFigureOut">
              <a:rPr lang="pt-PT" smtClean="0"/>
              <a:t>26/05/2021</a:t>
            </a:fld>
            <a:endParaRPr lang="pt-PT"/>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PT"/>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61CC23-B1AE-4F8D-81B9-8D22F2164954}" type="slidenum">
              <a:rPr lang="pt-PT" smtClean="0"/>
              <a:t>‹nº›</a:t>
            </a:fld>
            <a:endParaRPr lang="pt-PT"/>
          </a:p>
        </p:txBody>
      </p:sp>
    </p:spTree>
    <p:extLst>
      <p:ext uri="{BB962C8B-B14F-4D97-AF65-F5344CB8AC3E}">
        <p14:creationId xmlns:p14="http://schemas.microsoft.com/office/powerpoint/2010/main" val="21146852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2000"/>
            <a:lum/>
          </a:blip>
          <a:srcRect/>
          <a:stretch>
            <a:fillRect t="-17000" b="-17000"/>
          </a:stretch>
        </a:blipFill>
        <a:effectLst/>
      </p:bgPr>
    </p:bg>
    <p:spTree>
      <p:nvGrpSpPr>
        <p:cNvPr id="1" name=""/>
        <p:cNvGrpSpPr/>
        <p:nvPr/>
      </p:nvGrpSpPr>
      <p:grpSpPr>
        <a:xfrm>
          <a:off x="0" y="0"/>
          <a:ext cx="0" cy="0"/>
          <a:chOff x="0" y="0"/>
          <a:chExt cx="0" cy="0"/>
        </a:xfrm>
      </p:grpSpPr>
      <p:grpSp>
        <p:nvGrpSpPr>
          <p:cNvPr id="6" name="Agrupar 5">
            <a:extLst>
              <a:ext uri="{FF2B5EF4-FFF2-40B4-BE49-F238E27FC236}">
                <a16:creationId xmlns:a16="http://schemas.microsoft.com/office/drawing/2014/main" id="{A11C4654-6E4E-4A20-A666-3E4FEA9AF636}"/>
              </a:ext>
            </a:extLst>
          </p:cNvPr>
          <p:cNvGrpSpPr/>
          <p:nvPr/>
        </p:nvGrpSpPr>
        <p:grpSpPr>
          <a:xfrm>
            <a:off x="108677" y="241092"/>
            <a:ext cx="8926645" cy="6616908"/>
            <a:chOff x="144902" y="104932"/>
            <a:chExt cx="8926645" cy="6616908"/>
          </a:xfrm>
          <a:solidFill>
            <a:schemeClr val="accent6">
              <a:lumMod val="20000"/>
              <a:lumOff val="80000"/>
              <a:alpha val="36000"/>
            </a:schemeClr>
          </a:solidFill>
        </p:grpSpPr>
        <p:sp>
          <p:nvSpPr>
            <p:cNvPr id="7" name="Retângulo 6">
              <a:extLst>
                <a:ext uri="{FF2B5EF4-FFF2-40B4-BE49-F238E27FC236}">
                  <a16:creationId xmlns:a16="http://schemas.microsoft.com/office/drawing/2014/main" id="{C5362530-8AD2-4251-88A5-2005BC4A6CB4}"/>
                </a:ext>
              </a:extLst>
            </p:cNvPr>
            <p:cNvSpPr/>
            <p:nvPr/>
          </p:nvSpPr>
          <p:spPr>
            <a:xfrm>
              <a:off x="144904" y="104932"/>
              <a:ext cx="5474661" cy="430968"/>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PT" sz="1600" b="1" dirty="0">
                  <a:solidFill>
                    <a:schemeClr val="tx1"/>
                  </a:solidFill>
                </a:rPr>
                <a:t>Nome da escola  EB. SENDIM</a:t>
              </a:r>
            </a:p>
          </p:txBody>
        </p:sp>
        <p:sp>
          <p:nvSpPr>
            <p:cNvPr id="8" name="Retângulo 7">
              <a:extLst>
                <a:ext uri="{FF2B5EF4-FFF2-40B4-BE49-F238E27FC236}">
                  <a16:creationId xmlns:a16="http://schemas.microsoft.com/office/drawing/2014/main" id="{E3666BEA-D1DA-4422-9E33-0F2267DA6AF7}"/>
                </a:ext>
              </a:extLst>
            </p:cNvPr>
            <p:cNvSpPr/>
            <p:nvPr/>
          </p:nvSpPr>
          <p:spPr>
            <a:xfrm>
              <a:off x="5719495" y="664564"/>
              <a:ext cx="3352052" cy="3179011"/>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PT" sz="1600" i="1" dirty="0">
                  <a:solidFill>
                    <a:schemeClr val="tx1"/>
                  </a:solidFill>
                </a:rPr>
                <a:t>Foto da espécie</a:t>
              </a:r>
            </a:p>
          </p:txBody>
        </p:sp>
        <p:sp>
          <p:nvSpPr>
            <p:cNvPr id="9" name="Retângulo 8">
              <a:extLst>
                <a:ext uri="{FF2B5EF4-FFF2-40B4-BE49-F238E27FC236}">
                  <a16:creationId xmlns:a16="http://schemas.microsoft.com/office/drawing/2014/main" id="{8EB57598-9DCD-4DD2-AFB5-0DC13B4907A8}"/>
                </a:ext>
              </a:extLst>
            </p:cNvPr>
            <p:cNvSpPr/>
            <p:nvPr/>
          </p:nvSpPr>
          <p:spPr>
            <a:xfrm>
              <a:off x="5719496" y="3923597"/>
              <a:ext cx="3352051" cy="2798243"/>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PT" sz="1600" i="1" dirty="0">
                  <a:solidFill>
                    <a:schemeClr val="tx1"/>
                  </a:solidFill>
                </a:rPr>
                <a:t>Foto da espécie</a:t>
              </a:r>
            </a:p>
          </p:txBody>
        </p:sp>
        <p:sp>
          <p:nvSpPr>
            <p:cNvPr id="10" name="Retângulo 9">
              <a:extLst>
                <a:ext uri="{FF2B5EF4-FFF2-40B4-BE49-F238E27FC236}">
                  <a16:creationId xmlns:a16="http://schemas.microsoft.com/office/drawing/2014/main" id="{B0230366-D92B-468E-A8BC-6B6F2CADF89F}"/>
                </a:ext>
              </a:extLst>
            </p:cNvPr>
            <p:cNvSpPr/>
            <p:nvPr/>
          </p:nvSpPr>
          <p:spPr>
            <a:xfrm>
              <a:off x="144902" y="3542829"/>
              <a:ext cx="5474662" cy="3179011"/>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PT" sz="1600" dirty="0">
                  <a:solidFill>
                    <a:schemeClr val="tx1"/>
                  </a:solidFill>
                </a:rPr>
                <a:t> </a:t>
              </a:r>
              <a:r>
                <a:rPr lang="pt-PT" sz="1400" b="1" dirty="0">
                  <a:solidFill>
                    <a:schemeClr val="tx1"/>
                  </a:solidFill>
                </a:rPr>
                <a:t>CURIOSIDADES</a:t>
              </a:r>
              <a:r>
                <a:rPr lang="pt-PT" sz="1600" dirty="0">
                  <a:solidFill>
                    <a:schemeClr val="tx1"/>
                  </a:solidFill>
                </a:rPr>
                <a:t>- </a:t>
              </a:r>
              <a:r>
                <a:rPr lang="pt-PT" sz="1100" dirty="0">
                  <a:solidFill>
                    <a:schemeClr val="tx1"/>
                  </a:solidFill>
                </a:rPr>
                <a:t>Não existe grande diferença entre o macho e a fêmea. São facilmente encontrados em depósitos de lixo e lixeiras procurando restos de alimentos. É criado pelos asiáticos desde a antiguidade mais remota. Começaram a ser domesticados há milhares de anos, dando origem ao pombo-doméstico (Columba </a:t>
              </a:r>
              <a:r>
                <a:rPr lang="pt-PT" sz="1100" dirty="0" err="1">
                  <a:solidFill>
                    <a:schemeClr val="tx1"/>
                  </a:solidFill>
                </a:rPr>
                <a:t>livia</a:t>
              </a:r>
              <a:r>
                <a:rPr lang="pt-PT" sz="1100" dirty="0">
                  <a:solidFill>
                    <a:schemeClr val="tx1"/>
                  </a:solidFill>
                </a:rPr>
                <a:t> domestica). Enquanto animais de estimação, os pombos domesticados são utilizados como pombos-correio. Alguns  serviram e desempenharam papéis importantes durante tempos de guerra, sendo que muitos chegaram a receber prêmios e medalhas por terem feito serviços que ajudaram a salvar centenas de vidas humanas. A  arte de criar pombos-correios é chamada columbofilia.</a:t>
              </a:r>
              <a:endParaRPr lang="pt-PT" sz="1200" dirty="0">
                <a:solidFill>
                  <a:schemeClr val="tx1"/>
                </a:solidFill>
              </a:endParaRPr>
            </a:p>
            <a:p>
              <a:r>
                <a:rPr lang="pt-PT" sz="1400" b="1" dirty="0">
                  <a:solidFill>
                    <a:schemeClr val="tx1"/>
                  </a:solidFill>
                </a:rPr>
                <a:t>AMEAÇA- </a:t>
              </a:r>
              <a:r>
                <a:rPr lang="pt-PT" sz="1100" dirty="0">
                  <a:solidFill>
                    <a:schemeClr val="tx1"/>
                  </a:solidFill>
                </a:rPr>
                <a:t>Atualmente o seu número é bastante abundante, tornando-se um grave problema ambiental para o homem, já que as suas penas abrigam parasitas nocivos á saúde humana. É muito frequente encontrar-se bandos de pombos junto a edifícios públicos , estátuas  e parques públicos sendo os seus dejetos um problema para a saúde pública, não só pelos fungos patogénicos que produzem, como também pelos danos no património arquitetónico. Os predadores conhecidos dos pombos são  diferentes tipos de aves de rapina, dependendo da área, como por exemplo falcões ou gaviões, corujas, corvos. As suas crias e ovos estão mais </a:t>
              </a:r>
              <a:r>
                <a:rPr lang="pt-PT" sz="1100">
                  <a:solidFill>
                    <a:schemeClr val="tx1"/>
                  </a:solidFill>
                </a:rPr>
                <a:t>vulneráveis aos gatos </a:t>
              </a:r>
              <a:r>
                <a:rPr lang="pt-PT" sz="1100" dirty="0">
                  <a:solidFill>
                    <a:schemeClr val="tx1"/>
                  </a:solidFill>
                </a:rPr>
                <a:t>domésticos. </a:t>
              </a:r>
            </a:p>
            <a:p>
              <a:endParaRPr lang="pt-PT" sz="1400" b="1" dirty="0">
                <a:solidFill>
                  <a:schemeClr val="tx1"/>
                </a:solidFill>
              </a:endParaRPr>
            </a:p>
          </p:txBody>
        </p:sp>
        <p:sp>
          <p:nvSpPr>
            <p:cNvPr id="11" name="Retângulo 10">
              <a:extLst>
                <a:ext uri="{FF2B5EF4-FFF2-40B4-BE49-F238E27FC236}">
                  <a16:creationId xmlns:a16="http://schemas.microsoft.com/office/drawing/2014/main" id="{6F6976E2-70E2-4080-9036-DC573FD02254}"/>
                </a:ext>
              </a:extLst>
            </p:cNvPr>
            <p:cNvSpPr/>
            <p:nvPr/>
          </p:nvSpPr>
          <p:spPr>
            <a:xfrm>
              <a:off x="144908" y="664564"/>
              <a:ext cx="5474661" cy="463717"/>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PT" sz="1600" dirty="0">
                  <a:solidFill>
                    <a:schemeClr val="tx1"/>
                  </a:solidFill>
                </a:rPr>
                <a:t>Nome vulgar    - POMBO DAS ROCHAS</a:t>
              </a:r>
            </a:p>
          </p:txBody>
        </p:sp>
        <p:sp>
          <p:nvSpPr>
            <p:cNvPr id="12" name="Retângulo 11">
              <a:extLst>
                <a:ext uri="{FF2B5EF4-FFF2-40B4-BE49-F238E27FC236}">
                  <a16:creationId xmlns:a16="http://schemas.microsoft.com/office/drawing/2014/main" id="{6BD75144-7450-4B7F-B7C8-25F8C0E8F7C5}"/>
                </a:ext>
              </a:extLst>
            </p:cNvPr>
            <p:cNvSpPr/>
            <p:nvPr/>
          </p:nvSpPr>
          <p:spPr>
            <a:xfrm>
              <a:off x="144904" y="2870804"/>
              <a:ext cx="5474662" cy="463717"/>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PT" sz="1400" b="1" dirty="0">
                  <a:solidFill>
                    <a:schemeClr val="tx1"/>
                  </a:solidFill>
                </a:rPr>
                <a:t>DISTRIBUIÇÃO GEOGRÁFICA- </a:t>
              </a:r>
              <a:r>
                <a:rPr lang="pt-PT" sz="1200" dirty="0">
                  <a:solidFill>
                    <a:schemeClr val="tx1"/>
                  </a:solidFill>
                </a:rPr>
                <a:t>Oeste e sul da europa, norte de áfrica e sul da ásia. Muito comum nas cidades e em zonas costureiras.</a:t>
              </a:r>
            </a:p>
          </p:txBody>
        </p:sp>
        <p:sp>
          <p:nvSpPr>
            <p:cNvPr id="13" name="Retângulo 12">
              <a:extLst>
                <a:ext uri="{FF2B5EF4-FFF2-40B4-BE49-F238E27FC236}">
                  <a16:creationId xmlns:a16="http://schemas.microsoft.com/office/drawing/2014/main" id="{94507A5C-C90A-478D-97D3-15A61D6B8380}"/>
                </a:ext>
              </a:extLst>
            </p:cNvPr>
            <p:cNvSpPr/>
            <p:nvPr/>
          </p:nvSpPr>
          <p:spPr>
            <a:xfrm>
              <a:off x="144905" y="1146592"/>
              <a:ext cx="5474661" cy="463717"/>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PT" sz="1600" dirty="0">
                  <a:solidFill>
                    <a:schemeClr val="tx1"/>
                  </a:solidFill>
                </a:rPr>
                <a:t>Nome científico  -COLUMBA LIVIA</a:t>
              </a:r>
            </a:p>
          </p:txBody>
        </p:sp>
        <p:sp>
          <p:nvSpPr>
            <p:cNvPr id="14" name="Retângulo 13">
              <a:extLst>
                <a:ext uri="{FF2B5EF4-FFF2-40B4-BE49-F238E27FC236}">
                  <a16:creationId xmlns:a16="http://schemas.microsoft.com/office/drawing/2014/main" id="{9C412E3F-9F01-40D4-A75E-B15563584C66}"/>
                </a:ext>
              </a:extLst>
            </p:cNvPr>
            <p:cNvSpPr/>
            <p:nvPr/>
          </p:nvSpPr>
          <p:spPr>
            <a:xfrm>
              <a:off x="144903" y="1703352"/>
              <a:ext cx="5474661" cy="463717"/>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PT" sz="1600" dirty="0">
                  <a:solidFill>
                    <a:schemeClr val="tx1"/>
                  </a:solidFill>
                </a:rPr>
                <a:t>Estatuto de conservação - </a:t>
              </a:r>
              <a:r>
                <a:rPr lang="pt-PT" sz="1200" dirty="0">
                  <a:solidFill>
                    <a:schemeClr val="tx1"/>
                  </a:solidFill>
                </a:rPr>
                <a:t>Pouco preocupante</a:t>
              </a:r>
            </a:p>
          </p:txBody>
        </p:sp>
        <p:sp>
          <p:nvSpPr>
            <p:cNvPr id="15" name="Retângulo 14">
              <a:extLst>
                <a:ext uri="{FF2B5EF4-FFF2-40B4-BE49-F238E27FC236}">
                  <a16:creationId xmlns:a16="http://schemas.microsoft.com/office/drawing/2014/main" id="{E12FB53E-920D-4FFF-AB36-589250105586}"/>
                </a:ext>
              </a:extLst>
            </p:cNvPr>
            <p:cNvSpPr/>
            <p:nvPr/>
          </p:nvSpPr>
          <p:spPr>
            <a:xfrm>
              <a:off x="144905" y="2314044"/>
              <a:ext cx="5474661" cy="454742"/>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t-PT" sz="1600" dirty="0">
                <a:solidFill>
                  <a:schemeClr val="tx1"/>
                </a:solidFill>
              </a:endParaRPr>
            </a:p>
            <a:p>
              <a:r>
                <a:rPr lang="pt-PT" sz="1600" dirty="0">
                  <a:solidFill>
                    <a:schemeClr val="tx1"/>
                  </a:solidFill>
                </a:rPr>
                <a:t>Alimentação- </a:t>
              </a:r>
              <a:r>
                <a:rPr lang="pt-PT" sz="1200" dirty="0">
                  <a:solidFill>
                    <a:schemeClr val="tx1"/>
                  </a:solidFill>
                </a:rPr>
                <a:t>Sementes de legumes, cereais e herbáceas.  Nas cidades procuram com facilidade restos de alimentos. Alimentam-se no chão, em bandos ou individualmente.</a:t>
              </a:r>
              <a:endParaRPr lang="pt-PT" sz="1600" dirty="0">
                <a:solidFill>
                  <a:schemeClr val="tx1"/>
                </a:solidFill>
              </a:endParaRPr>
            </a:p>
            <a:p>
              <a:endParaRPr lang="pt-PT" sz="1600" dirty="0">
                <a:solidFill>
                  <a:schemeClr val="tx1"/>
                </a:solidFill>
              </a:endParaRPr>
            </a:p>
          </p:txBody>
        </p:sp>
        <p:sp>
          <p:nvSpPr>
            <p:cNvPr id="16" name="Retângulo 15">
              <a:extLst>
                <a:ext uri="{FF2B5EF4-FFF2-40B4-BE49-F238E27FC236}">
                  <a16:creationId xmlns:a16="http://schemas.microsoft.com/office/drawing/2014/main" id="{43670CFA-103A-47A8-AC29-7019AAECED3F}"/>
                </a:ext>
              </a:extLst>
            </p:cNvPr>
            <p:cNvSpPr/>
            <p:nvPr/>
          </p:nvSpPr>
          <p:spPr>
            <a:xfrm>
              <a:off x="5719495" y="104932"/>
              <a:ext cx="3352052" cy="430968"/>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PT" sz="1600" b="1" dirty="0">
                  <a:solidFill>
                    <a:schemeClr val="tx1"/>
                  </a:solidFill>
                </a:rPr>
                <a:t>Concelho   MATOSINHOS</a:t>
              </a:r>
            </a:p>
          </p:txBody>
        </p:sp>
      </p:grpSp>
      <p:pic>
        <p:nvPicPr>
          <p:cNvPr id="18" name="Imagem 17" descr="Uma imagem com exterior, relva, lancil&#10;&#10;Descrição gerada automaticamente">
            <a:extLst>
              <a:ext uri="{FF2B5EF4-FFF2-40B4-BE49-F238E27FC236}">
                <a16:creationId xmlns:a16="http://schemas.microsoft.com/office/drawing/2014/main" id="{BCA31443-2AA6-4D24-A4F9-5ECFA4F42DB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0319" t="23664" r="25920" b="30592"/>
          <a:stretch/>
        </p:blipFill>
        <p:spPr>
          <a:xfrm>
            <a:off x="5756998" y="1046376"/>
            <a:ext cx="3202288" cy="2510555"/>
          </a:xfrm>
          <a:prstGeom prst="rect">
            <a:avLst/>
          </a:prstGeom>
        </p:spPr>
      </p:pic>
      <p:pic>
        <p:nvPicPr>
          <p:cNvPr id="2" name="Imagem 1">
            <a:extLst>
              <a:ext uri="{FF2B5EF4-FFF2-40B4-BE49-F238E27FC236}">
                <a16:creationId xmlns:a16="http://schemas.microsoft.com/office/drawing/2014/main" id="{B565BFB8-704C-4EA2-97A4-B9BF764B0D92}"/>
              </a:ext>
            </a:extLst>
          </p:cNvPr>
          <p:cNvPicPr>
            <a:picLocks noChangeAspect="1"/>
          </p:cNvPicPr>
          <p:nvPr/>
        </p:nvPicPr>
        <p:blipFill>
          <a:blip r:embed="rId4"/>
          <a:stretch>
            <a:fillRect/>
          </a:stretch>
        </p:blipFill>
        <p:spPr>
          <a:xfrm>
            <a:off x="5756998" y="4116006"/>
            <a:ext cx="3188384" cy="2392750"/>
          </a:xfrm>
          <a:prstGeom prst="rect">
            <a:avLst/>
          </a:prstGeom>
        </p:spPr>
      </p:pic>
    </p:spTree>
    <p:extLst>
      <p:ext uri="{BB962C8B-B14F-4D97-AF65-F5344CB8AC3E}">
        <p14:creationId xmlns:p14="http://schemas.microsoft.com/office/powerpoint/2010/main" val="1578662662"/>
      </p:ext>
    </p:extLst>
  </p:cSld>
  <p:clrMapOvr>
    <a:masterClrMapping/>
  </p:clrMapOvr>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o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476</TotalTime>
  <Words>306</Words>
  <Application>Microsoft Office PowerPoint</Application>
  <PresentationFormat>Apresentação no Ecrã (4:3)</PresentationFormat>
  <Paragraphs>12</Paragraphs>
  <Slides>1</Slides>
  <Notes>0</Notes>
  <HiddenSlides>0</HiddenSlides>
  <MMClips>0</MMClips>
  <ScaleCrop>false</ScaleCrop>
  <HeadingPairs>
    <vt:vector size="6" baseType="variant">
      <vt:variant>
        <vt:lpstr>Tipos de letra usados</vt:lpstr>
      </vt:variant>
      <vt:variant>
        <vt:i4>3</vt:i4>
      </vt:variant>
      <vt:variant>
        <vt:lpstr>Tema</vt:lpstr>
      </vt:variant>
      <vt:variant>
        <vt:i4>1</vt:i4>
      </vt:variant>
      <vt:variant>
        <vt:lpstr>Títulos dos diapositivos</vt:lpstr>
      </vt:variant>
      <vt:variant>
        <vt:i4>1</vt:i4>
      </vt:variant>
    </vt:vector>
  </HeadingPairs>
  <TitlesOfParts>
    <vt:vector size="5" baseType="lpstr">
      <vt:lpstr>Arial</vt:lpstr>
      <vt:lpstr>Calibri</vt:lpstr>
      <vt:lpstr>Calibri Light</vt:lpstr>
      <vt:lpstr>Tema do Office</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ABAE PT</dc:creator>
  <cp:lastModifiedBy>Vasco Filipe</cp:lastModifiedBy>
  <cp:revision>27</cp:revision>
  <cp:lastPrinted>2019-12-11T12:42:31Z</cp:lastPrinted>
  <dcterms:created xsi:type="dcterms:W3CDTF">2019-02-05T21:01:01Z</dcterms:created>
  <dcterms:modified xsi:type="dcterms:W3CDTF">2021-05-26T21:42:30Z</dcterms:modified>
</cp:coreProperties>
</file>