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26/05/2021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26/05/2021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217357" y="181230"/>
            <a:ext cx="8926643" cy="6676770"/>
            <a:chOff x="144904" y="104932"/>
            <a:chExt cx="8926643" cy="6676770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da escola  </a:t>
              </a:r>
              <a:r>
                <a:rPr lang="pt-PT" sz="1600" b="1" dirty="0">
                  <a:solidFill>
                    <a:schemeClr val="tx1"/>
                  </a:solidFill>
                </a:rPr>
                <a:t>EB de Sendim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4" y="3983460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  </a:t>
              </a:r>
              <a:r>
                <a:rPr lang="pt-PT" sz="1400" b="1" dirty="0">
                  <a:solidFill>
                    <a:schemeClr val="tx1"/>
                  </a:solidFill>
                </a:rPr>
                <a:t>É uma ave da Europa e da  Ásia, que foi introduzida no Brasil para controle biológico de insetos.</a:t>
              </a:r>
              <a:r>
                <a:rPr lang="pt-PT" sz="1400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pt-PT" sz="1400" b="1" dirty="0">
                  <a:solidFill>
                    <a:schemeClr val="tx1"/>
                  </a:solidFill>
                </a:rPr>
                <a:t>Os ninhos são totalmente construídos pelos machos. Em algumas situações, eles também utilizam ninhos de outras aves que foram abandonados.</a:t>
              </a:r>
            </a:p>
            <a:p>
              <a:r>
                <a:rPr lang="pt-PT" sz="1400" b="1" dirty="0">
                  <a:solidFill>
                    <a:schemeClr val="tx1"/>
                  </a:solidFill>
                </a:rPr>
                <a:t>O feminino de pardal é pardaloca, pardaleja ou pardoca.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Ameaças</a:t>
              </a:r>
              <a:r>
                <a:rPr lang="pt-PT" sz="1600" b="1" dirty="0">
                  <a:solidFill>
                    <a:schemeClr val="tx1"/>
                  </a:solidFill>
                </a:rPr>
                <a:t>   </a:t>
              </a:r>
              <a:r>
                <a:rPr lang="pt-PT" sz="1400" b="1" dirty="0">
                  <a:solidFill>
                    <a:schemeClr val="tx1"/>
                  </a:solidFill>
                </a:rPr>
                <a:t>Apesar do pardal ser um animal que existe em grandes quantidades, pesquisadores alertam que a sua população está em declínio. Um dos fatores é devido à falta de telhados de casas, quanto mais prédios vão surgindo os pássaros ficam limitados e não conseguem atingir o topo dessas construções para fazer os seus ninhos.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4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   </a:t>
              </a:r>
              <a:r>
                <a:rPr lang="pt-PT" sz="1400" b="1" dirty="0">
                  <a:solidFill>
                    <a:schemeClr val="tx1"/>
                  </a:solidFill>
                </a:rPr>
                <a:t>Pardal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  </a:t>
              </a:r>
              <a:r>
                <a:rPr lang="pt-PT" sz="1400" b="1" dirty="0">
                  <a:solidFill>
                    <a:schemeClr val="tx1"/>
                  </a:solidFill>
                </a:rPr>
                <a:t>Entre Douro e Minho, Trás-os-Montes, Litoral centro, Beira interior, Lisboa e Vale do Tejo, Alentejo, Algarve</a:t>
              </a:r>
              <a:endParaRPr lang="pt-PT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   </a:t>
              </a:r>
              <a:r>
                <a:rPr lang="pt-PT" sz="1400" b="1" dirty="0" err="1">
                  <a:solidFill>
                    <a:schemeClr val="tx1"/>
                  </a:solidFill>
                </a:rPr>
                <a:t>Passer</a:t>
              </a:r>
              <a:r>
                <a:rPr lang="pt-PT" sz="1400" b="1" dirty="0">
                  <a:solidFill>
                    <a:schemeClr val="tx1"/>
                  </a:solidFill>
                </a:rPr>
                <a:t> </a:t>
              </a:r>
              <a:r>
                <a:rPr lang="pt-PT" sz="1400" b="1" dirty="0" err="1">
                  <a:solidFill>
                    <a:schemeClr val="tx1"/>
                  </a:solidFill>
                </a:rPr>
                <a:t>domesticus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   </a:t>
              </a:r>
              <a:r>
                <a:rPr lang="pt-PT" sz="1400" b="1" dirty="0">
                  <a:solidFill>
                    <a:schemeClr val="tx1"/>
                  </a:solidFill>
                </a:rPr>
                <a:t>Pouco preocupante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   </a:t>
              </a:r>
              <a:r>
                <a:rPr lang="pt-PT" sz="1400" b="1" dirty="0">
                  <a:solidFill>
                    <a:schemeClr val="tx1"/>
                  </a:solidFill>
                </a:rPr>
                <a:t>Maioritariamente sementes, mas também rebentos de plantas, frutos e alguns insetos.</a:t>
              </a:r>
              <a:endParaRPr lang="pt-PT" sz="14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Concelho</a:t>
              </a:r>
              <a:r>
                <a:rPr lang="pt-PT" sz="1600" b="1" dirty="0">
                  <a:solidFill>
                    <a:schemeClr val="tx1"/>
                  </a:solidFill>
                </a:rPr>
                <a:t>  Matosinhos</a:t>
              </a:r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2" t="40187" r="22813" b="39244"/>
          <a:stretch/>
        </p:blipFill>
        <p:spPr>
          <a:xfrm>
            <a:off x="5800952" y="778790"/>
            <a:ext cx="1668794" cy="14106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491" r="28949" b="31232"/>
          <a:stretch/>
        </p:blipFill>
        <p:spPr>
          <a:xfrm>
            <a:off x="6229173" y="4258131"/>
            <a:ext cx="2260243" cy="228176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D1131F4-147A-4E92-AF2C-573175A76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817" y="2330367"/>
            <a:ext cx="1895825" cy="13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174</Words>
  <Application>Microsoft Office PowerPoint</Application>
  <PresentationFormat>Apresentação no Ecrã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Vasco Filipe</cp:lastModifiedBy>
  <cp:revision>25</cp:revision>
  <cp:lastPrinted>2019-12-11T12:42:31Z</cp:lastPrinted>
  <dcterms:created xsi:type="dcterms:W3CDTF">2019-02-05T21:01:01Z</dcterms:created>
  <dcterms:modified xsi:type="dcterms:W3CDTF">2021-05-26T21:47:58Z</dcterms:modified>
</cp:coreProperties>
</file>