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20546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 – EB.SENDIM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556737"/>
              <a:ext cx="5474662" cy="31651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400" b="1" dirty="0">
                  <a:solidFill>
                    <a:schemeClr val="tx1"/>
                  </a:solidFill>
                </a:rPr>
                <a:t>CURIOSIDADES</a:t>
              </a:r>
              <a:r>
                <a:rPr lang="pt-PT" sz="1600" dirty="0">
                  <a:solidFill>
                    <a:schemeClr val="tx1"/>
                  </a:solidFill>
                </a:rPr>
                <a:t>-</a:t>
              </a:r>
              <a:r>
                <a:rPr lang="pt-PT" sz="1200" dirty="0">
                  <a:solidFill>
                    <a:schemeClr val="tx1"/>
                  </a:solidFill>
                </a:rPr>
                <a:t> A pega-rabuda costuma ter uma predileção peculiar por objetos brilhantes. Já foram encontradas joias de grande valor nos seus ninhos, bem como latas ou espelhos. A pega-rabuda é considerada como uma das aves mais inteligentes, capaz de reconhecer o seu próprio reflexo.</a:t>
              </a:r>
            </a:p>
            <a:p>
              <a:r>
                <a:rPr lang="pt-PT" sz="1200" dirty="0">
                  <a:solidFill>
                    <a:schemeClr val="tx1"/>
                  </a:solidFill>
                </a:rPr>
                <a:t>Outra habilidade dessa espécie é a de identificar e separar as pessoas entre ‘conhecidos’ e ‘estranhos’. Às vezes, podem assumir alguns humanos como membros do seu bando, chegando ao extremo de defendê-los com a sua própria vida.</a:t>
              </a:r>
            </a:p>
            <a:p>
              <a:r>
                <a:rPr lang="pt-PT" sz="1200" dirty="0">
                  <a:solidFill>
                    <a:schemeClr val="tx1"/>
                  </a:solidFill>
                </a:rPr>
                <a:t>Se forem ensinadas desde pequenas, conseguem imitar a voz humana com a mesma habilidade que os papagaios.</a:t>
              </a:r>
            </a:p>
            <a:p>
              <a:endParaRPr lang="pt-PT" sz="1200" dirty="0">
                <a:solidFill>
                  <a:schemeClr val="tx1"/>
                </a:solidFill>
              </a:endParaRPr>
            </a:p>
            <a:p>
              <a:r>
                <a:rPr lang="pt-PT" sz="1400" b="1" dirty="0">
                  <a:solidFill>
                    <a:schemeClr val="tx1"/>
                  </a:solidFill>
                </a:rPr>
                <a:t>AMEAÇAS-</a:t>
              </a:r>
              <a:r>
                <a:rPr lang="pt-PT" sz="1200" dirty="0">
                  <a:solidFill>
                    <a:schemeClr val="tx1"/>
                  </a:solidFill>
                </a:rPr>
                <a:t> A sua existência esteve comprometida por ser considerada uma ameaça para a agricultura. Para procurar comida destruía muitas culturas.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vulgar- PEGA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719197"/>
              <a:ext cx="5474661" cy="6941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sz="1200" dirty="0">
                  <a:solidFill>
                    <a:schemeClr val="tx1"/>
                  </a:solidFill>
                </a:rPr>
                <a:t>-  HABITAM A EUROPA, A ÁSIA, A AMÉRICA DO NORTE E A ÁFRICA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científico- PICA </a:t>
              </a:r>
              <a:r>
                <a:rPr lang="pt-PT" sz="1600" dirty="0" err="1">
                  <a:solidFill>
                    <a:schemeClr val="tx1"/>
                  </a:solidFill>
                </a:rPr>
                <a:t>PICA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conservação- </a:t>
              </a:r>
              <a:r>
                <a:rPr lang="pt-PT" sz="12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Alimentação- </a:t>
              </a:r>
              <a:r>
                <a:rPr lang="pt-PT" sz="1200" dirty="0">
                  <a:solidFill>
                    <a:schemeClr val="tx1"/>
                  </a:solidFill>
                </a:rPr>
                <a:t>INVERTEBRADOS (ESPECIALMENTE BESOUROS), MAS TAMBÉM FRUTOS, SEMENTES E CARCAÇAS DE PEQUENOS ANIMAIS.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Concelho- MATOSINHOS 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D34F75-B754-473B-BD8A-299127637B5F}"/>
                </a:ext>
              </a:extLst>
            </p:cNvPr>
            <p:cNvSpPr/>
            <p:nvPr/>
          </p:nvSpPr>
          <p:spPr>
            <a:xfrm>
              <a:off x="5719491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</p:grpSp>
      <p:pic>
        <p:nvPicPr>
          <p:cNvPr id="3" name="Imagem 2" descr="Uma imagem com interior, sujo&#10;&#10;Descrição gerada automaticamente">
            <a:extLst>
              <a:ext uri="{FF2B5EF4-FFF2-40B4-BE49-F238E27FC236}">
                <a16:creationId xmlns:a16="http://schemas.microsoft.com/office/drawing/2014/main" id="{CDC76EEC-A6AD-4646-A108-55D99097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4" b="38880"/>
          <a:stretch/>
        </p:blipFill>
        <p:spPr>
          <a:xfrm>
            <a:off x="5783197" y="728621"/>
            <a:ext cx="3352050" cy="279824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E98D787-A683-4C06-9070-727F1EB2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7409"/>
            <a:ext cx="502573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t-PT" altLang="pt-PT" sz="18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7F37BC-8B84-4B65-993D-5FF74A7C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94" y="4036296"/>
            <a:ext cx="3116791" cy="24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199</Words>
  <Application>Microsoft Office PowerPoint</Application>
  <PresentationFormat>Apresentação no Ecrã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Vasco Filipe</cp:lastModifiedBy>
  <cp:revision>18</cp:revision>
  <cp:lastPrinted>2019-12-11T12:42:31Z</cp:lastPrinted>
  <dcterms:created xsi:type="dcterms:W3CDTF">2019-02-05T21:01:01Z</dcterms:created>
  <dcterms:modified xsi:type="dcterms:W3CDTF">2021-05-25T22:29:35Z</dcterms:modified>
</cp:coreProperties>
</file>