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81230"/>
            <a:ext cx="8926644" cy="6666659"/>
            <a:chOff x="144903" y="104932"/>
            <a:chExt cx="8926644" cy="6666659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</a:t>
              </a:r>
              <a:r>
                <a:rPr lang="pt-PT" sz="1600" dirty="0" smtClean="0">
                  <a:solidFill>
                    <a:schemeClr val="tx1"/>
                  </a:solidFill>
                </a:rPr>
                <a:t>escola  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EB Sendim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3973349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C</a:t>
              </a:r>
              <a:r>
                <a:rPr lang="pt-PT" sz="1600" dirty="0" smtClean="0">
                  <a:solidFill>
                    <a:schemeClr val="tx1"/>
                  </a:solidFill>
                </a:rPr>
                <a:t>uriosidades   </a:t>
              </a:r>
              <a:r>
                <a:rPr lang="pt-PT" sz="1400" b="1" dirty="0">
                  <a:solidFill>
                    <a:schemeClr val="tx1"/>
                  </a:solidFill>
                </a:rPr>
                <a:t>Alguns melros-pretos podem apresentar um albinismo parcial, apresentando algumas penas brancas, embora raros.</a:t>
              </a:r>
            </a:p>
            <a:p>
              <a:pPr algn="just"/>
              <a:r>
                <a:rPr lang="pt-PT" sz="1400" b="1" dirty="0">
                  <a:solidFill>
                    <a:schemeClr val="tx1"/>
                  </a:solidFill>
                </a:rPr>
                <a:t>O canto do melro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é </a:t>
              </a:r>
              <a:r>
                <a:rPr lang="pt-PT" sz="1400" b="1" dirty="0">
                  <a:solidFill>
                    <a:schemeClr val="tx1"/>
                  </a:solidFill>
                </a:rPr>
                <a:t>um dos que mais se destacam entre os pássaros. Por isso ele também pode ser conhecido como a ave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Beethoven, </a:t>
              </a:r>
              <a:r>
                <a:rPr lang="pt-PT" sz="1400" b="1" dirty="0">
                  <a:solidFill>
                    <a:schemeClr val="tx1"/>
                  </a:solidFill>
                </a:rPr>
                <a:t>pois é um canto muito lindo e afinado. </a:t>
              </a:r>
              <a:endParaRPr lang="pt-PT" sz="1400" b="1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Ameaças 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O </a:t>
              </a:r>
              <a:r>
                <a:rPr lang="pt-PT" sz="1400" b="1" dirty="0">
                  <a:solidFill>
                    <a:schemeClr val="tx1"/>
                  </a:solidFill>
                </a:rPr>
                <a:t>aumento da densidade urbana é uma ameaça à sobrevivência do melro preto e por isso os pesquisadores observaram uma notável associação do aumento do número de humanos com uma diminuição no número de melros pretos. Eles migram para florestas mais afastadas. Além disso, o cão doméstico é uma ameaça para o melro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.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Melro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 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Existe tanto no norte como no sul do país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  </a:t>
              </a:r>
              <a:r>
                <a:rPr lang="pt-PT" sz="1400" b="1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400" b="1" dirty="0" err="1" smtClean="0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Não ameaçada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É</a:t>
              </a:r>
              <a:r>
                <a:rPr lang="pt-PT" sz="1400" dirty="0" smtClean="0">
                  <a:solidFill>
                    <a:schemeClr val="tx1"/>
                  </a:solidFill>
                </a:rPr>
                <a:t> </a:t>
              </a:r>
              <a:r>
                <a:rPr lang="pt-PT" sz="1400" b="1" dirty="0" smtClean="0">
                  <a:solidFill>
                    <a:schemeClr val="tx1"/>
                  </a:solidFill>
                </a:rPr>
                <a:t>omnívoro</a:t>
              </a:r>
              <a:r>
                <a:rPr lang="pt-PT" sz="1400" b="1" dirty="0">
                  <a:solidFill>
                    <a:schemeClr val="tx1"/>
                  </a:solidFill>
                </a:rPr>
                <a:t>, consumindo uma grande variedade de insetos, vermes, bagas e drupas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Concelho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 Matosinhos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 t="29859" r="20955" b="43850"/>
          <a:stretch/>
        </p:blipFill>
        <p:spPr>
          <a:xfrm>
            <a:off x="6284890" y="1518763"/>
            <a:ext cx="2459864" cy="1803043"/>
          </a:xfrm>
          <a:prstGeom prst="rect">
            <a:avLst/>
          </a:prstGeom>
        </p:spPr>
      </p:pic>
      <p:pic>
        <p:nvPicPr>
          <p:cNvPr id="1028" name="Picture 4" descr="https://animais.culturamix.com/blog/wp-content/uploads/2020/05/Melro-Preto-2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453400"/>
            <a:ext cx="1930447" cy="19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28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157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Marta Nogueira</cp:lastModifiedBy>
  <cp:revision>25</cp:revision>
  <cp:lastPrinted>2019-12-11T12:42:31Z</cp:lastPrinted>
  <dcterms:created xsi:type="dcterms:W3CDTF">2019-02-05T21:01:01Z</dcterms:created>
  <dcterms:modified xsi:type="dcterms:W3CDTF">2021-05-21T04:13:16Z</dcterms:modified>
</cp:coreProperties>
</file>