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F3002A-A1F7-4126-A9B9-74095A20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65D25-ADA5-460F-BAAB-327555AE0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6FBD763-11B6-4BC2-AE11-5E53CD11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8CEEF2-C5F8-4811-9B88-3CDCFA5D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3ED39A-44FD-4FD6-B12B-6211251D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45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C010E-5A33-4AF3-B159-41126C9C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ACC3ACF-A84E-41B3-8C1D-0F1CA1782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1BF802-1F08-4D0D-A192-F9C13613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4394D33-0190-437B-92B1-73FCA152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C5FD99-0B43-4917-AEDE-FA7C5073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382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24B738-DFE3-4D34-98AD-98B6284B9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086CE54-FD4F-4C5F-BEA7-8CF013440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844318-D9AF-4ED2-A58D-900F9C23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289C1F-FD28-4753-91A2-F7B0D505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F6EDEC-4D0A-4877-BCB9-BD74CF2F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80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3E39E-F91F-4E34-BC1E-7A2DABE7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EB5783-6A75-4981-B4F5-E78BB01E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BE3409D-6F5F-44E2-8F3A-FA74BFB7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9F377D-10A0-4C38-B7A8-952728F6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E5855B-7A08-4BF5-90C3-664AC980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879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89113-2AC1-45F0-972E-1624F1BC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6BB50D-9FD7-41E1-A477-F015CFB2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1C83B16-3192-4D3F-B227-775FF115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084A36-1686-43D9-AD14-89D7179E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4C1F52-0A88-4262-BF51-553DCD0B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6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454E1-748F-4987-BDD7-3B152AD8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2AA1046-8AEC-4697-8A72-C83344896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7F2C97-64A3-4112-86C8-0C4903CE4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8D33181-5BB8-4AAB-9FC4-D8FEB238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92774F3-9D52-420E-858A-2FE0D44E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1DC32EF-D86A-4B3A-9FBE-DA9C41B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2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C14BD-7FBA-42E7-93CC-790D9B6B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32462E0-6F00-409A-8C75-F507191B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90F13B-212C-48FA-A64C-1EF2F9E1B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9A961DE-73F2-4DD6-BF69-34C02C361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06B032E-E7F8-4D83-B466-569C98C98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B023296-E9ED-4DF4-B30A-DC36FD1C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1B408F1-6BF6-428D-8C27-2C8F97A6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3C615CB-F051-4706-B590-AC073EFE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750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F36EE-E81E-446C-8D74-E52581AA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2C6E662-D3CC-41FD-AB66-117E71B8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C57F971-60B8-4864-B559-FEE5FA26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7361C93-F73F-4094-8F34-778982F1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010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7C5D120-2B72-4A6C-B58E-4496A82F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96E90828-3907-43A5-A824-46FD0F18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E6F77BC-FF52-4313-9619-A3580C40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090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1B907-99EC-4E95-A989-4BEB26C6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38DA4ED-F16B-4319-9C95-27B175C1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A10FEB-487B-4BF0-AB63-A1B0F2E74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21DA0CB-7AC1-47B0-83CD-F4A0180D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E2B454C-CD2D-4F1D-B326-0C38D386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742AD78-0B66-4DE5-8A53-60E211A5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016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D1EB2-4B5C-48F7-9604-0233FAEF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A70E18F-7473-42D0-8B8A-F477A2E99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AE317F9-D32E-41E4-981F-2CAAF130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8D0AE5-17FB-4BFB-AE1B-F435886C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9E92336-A8B7-4477-A6F4-48A9D35C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A9FF0B4-F02A-4237-89D3-FC34BCF6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49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798293A-A9E9-4E4D-8511-97B9D5BA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082C61E-843B-478B-B9BC-92C3C781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A1EFDE-33A5-49E6-9119-FF91D445B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2052-9DA8-41DB-B2B7-2A150BF8C3BD}" type="datetimeFigureOut">
              <a:rPr lang="pt-PT" smtClean="0"/>
              <a:t>10/06/2021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AA35963-EE11-4656-884C-F127CD911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32EA0C3-C097-49EF-99B0-6BA365DA8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DA2A-3231-4CD5-A90D-9EFB7EDEA10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1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524000" y="0"/>
            <a:ext cx="8767618" cy="6616908"/>
            <a:chOff x="303929" y="104932"/>
            <a:chExt cx="8767618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303929" y="3923598"/>
              <a:ext cx="5315637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na nossa escola, a rola turca, faz sempre ninho. No mês de abril encontramos o ninho com os respetivos ovos e, mais tarde, no decorrer do mês de maio eclodiram.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303929" y="664564"/>
              <a:ext cx="5315640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  Escola Básica Integrada de Pedome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317181" y="3007824"/>
              <a:ext cx="5368645" cy="17077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303929" y="1196355"/>
              <a:ext cx="5368645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  Nome científico: </a:t>
              </a:r>
              <a:r>
                <a:rPr lang="pt-PT" sz="1600" dirty="0" err="1">
                  <a:solidFill>
                    <a:schemeClr val="tx1"/>
                  </a:solidFill>
                </a:rPr>
                <a:t>Streptopelia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decaocto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303929" y="1660072"/>
              <a:ext cx="5415555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303929" y="2172360"/>
              <a:ext cx="5315637" cy="4034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  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                                              Pouco preocupante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grãos, sementes, bagas, pequenos insetos, caracóis.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A sua distribuição original restringia-se às regiões temperadas desde o sudeste da Europa até ao Japão. No entanto, no século XX, esta ave expandiu a sua distribuição ao longo da Europa. Terá chegado à Península Ibérica em 1960 e a Portugal em 1974. Desde então, tem-se multiplicado muito rapidamente.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V. N. Famalicão</a:t>
              </a:r>
            </a:p>
          </p:txBody>
        </p:sp>
      </p:grpSp>
      <p:pic>
        <p:nvPicPr>
          <p:cNvPr id="28" name="Imagem 27">
            <a:extLst>
              <a:ext uri="{FF2B5EF4-FFF2-40B4-BE49-F238E27FC236}">
                <a16:creationId xmlns:a16="http://schemas.microsoft.com/office/drawing/2014/main" id="{BEAD6EF5-4116-4520-A3F3-A968D4AED21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9" t="9252" r="50000" b="30099"/>
          <a:stretch/>
        </p:blipFill>
        <p:spPr bwMode="auto">
          <a:xfrm rot="5400000">
            <a:off x="7372071" y="391403"/>
            <a:ext cx="2580861" cy="335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65FC7D0-C036-4668-BF44-3FAD134DA4F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6558" r="32173" b="15698"/>
          <a:stretch/>
        </p:blipFill>
        <p:spPr bwMode="auto">
          <a:xfrm rot="5400000">
            <a:off x="7223369" y="3501751"/>
            <a:ext cx="2878262" cy="3352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801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Ecrã Panorâmico</PresentationFormat>
  <Paragraphs>15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</dc:creator>
  <cp:lastModifiedBy>Ana Paula</cp:lastModifiedBy>
  <cp:revision>1</cp:revision>
  <dcterms:created xsi:type="dcterms:W3CDTF">2021-06-10T19:48:51Z</dcterms:created>
  <dcterms:modified xsi:type="dcterms:W3CDTF">2021-06-10T19:49:03Z</dcterms:modified>
</cp:coreProperties>
</file>