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7053263" cy="10180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521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382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993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673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1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966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51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696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832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442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009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CFF22-EE45-4F5C-B173-8DF8255B900F}" type="datetimeFigureOut">
              <a:rPr lang="pt-PT" smtClean="0"/>
              <a:t>27/03/2021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1CC23-B1AE-4F8D-81B9-8D22F216495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46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xmlns="" id="{A11C4654-6E4E-4A20-A666-3E4FEA9AF636}"/>
              </a:ext>
            </a:extLst>
          </p:cNvPr>
          <p:cNvGrpSpPr/>
          <p:nvPr/>
        </p:nvGrpSpPr>
        <p:grpSpPr>
          <a:xfrm>
            <a:off x="108678" y="181230"/>
            <a:ext cx="8926643" cy="6684201"/>
            <a:chOff x="144904" y="104932"/>
            <a:chExt cx="8926643" cy="6684201"/>
          </a:xfrm>
          <a:solidFill>
            <a:schemeClr val="accent6">
              <a:lumMod val="20000"/>
              <a:lumOff val="80000"/>
              <a:alpha val="36000"/>
            </a:schemeClr>
          </a:solidFill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C5362530-8AD2-4251-88A5-2005BC4A6CB4}"/>
                </a:ext>
              </a:extLst>
            </p:cNvPr>
            <p:cNvSpPr/>
            <p:nvPr/>
          </p:nvSpPr>
          <p:spPr>
            <a:xfrm>
              <a:off x="144904" y="104932"/>
              <a:ext cx="5474661" cy="43096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PT" sz="1600" b="1" dirty="0">
                  <a:solidFill>
                    <a:schemeClr val="tx1"/>
                  </a:solidFill>
                </a:rPr>
                <a:t>Nome da </a:t>
              </a:r>
              <a:r>
                <a:rPr lang="pt-PT" sz="1600" b="1" dirty="0" smtClean="0">
                  <a:solidFill>
                    <a:schemeClr val="tx1"/>
                  </a:solidFill>
                </a:rPr>
                <a:t>escola </a:t>
              </a:r>
              <a:r>
                <a:rPr lang="pt-PT" sz="1600" b="1" dirty="0" err="1" smtClean="0">
                  <a:solidFill>
                    <a:schemeClr val="tx1"/>
                  </a:solidFill>
                </a:rPr>
                <a:t>Escola</a:t>
              </a:r>
              <a:r>
                <a:rPr lang="pt-PT" sz="1600" b="1" dirty="0" smtClean="0">
                  <a:solidFill>
                    <a:schemeClr val="tx1"/>
                  </a:solidFill>
                </a:rPr>
                <a:t> Básica de Eiriz 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E3666BEA-D1DA-4422-9E33-0F2267DA6AF7}"/>
                </a:ext>
              </a:extLst>
            </p:cNvPr>
            <p:cNvSpPr/>
            <p:nvPr/>
          </p:nvSpPr>
          <p:spPr>
            <a:xfrm>
              <a:off x="5719495" y="664564"/>
              <a:ext cx="3352052" cy="3179011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PT" sz="1600" i="1" dirty="0">
                <a:solidFill>
                  <a:schemeClr val="tx1"/>
                </a:solidFill>
              </a:endParaRPr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8EB57598-9DCD-4DD2-AFB5-0DC13B4907A8}"/>
                </a:ext>
              </a:extLst>
            </p:cNvPr>
            <p:cNvSpPr/>
            <p:nvPr/>
          </p:nvSpPr>
          <p:spPr>
            <a:xfrm>
              <a:off x="5719496" y="3990890"/>
              <a:ext cx="3352051" cy="279824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PT" sz="1600" i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0230366-D92B-468E-A8BC-6B6F2CADF89F}"/>
                </a:ext>
              </a:extLst>
            </p:cNvPr>
            <p:cNvSpPr/>
            <p:nvPr/>
          </p:nvSpPr>
          <p:spPr>
            <a:xfrm>
              <a:off x="144905" y="3923598"/>
              <a:ext cx="5474661" cy="279824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PT" sz="1600" dirty="0" smtClean="0">
                  <a:solidFill>
                    <a:schemeClr val="tx1"/>
                  </a:solidFill>
                </a:rPr>
                <a:t>Ameaças/curiosidades </a:t>
              </a:r>
              <a:r>
                <a:rPr lang="pt-PT" sz="1600" dirty="0" smtClean="0">
                  <a:solidFill>
                    <a:schemeClr val="tx1"/>
                  </a:solidFill>
                </a:rPr>
                <a:t>– rapinas, gatos</a:t>
              </a:r>
              <a:endParaRPr lang="pt-PT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6F6976E2-70E2-4080-9036-DC573FD02254}"/>
                </a:ext>
              </a:extLst>
            </p:cNvPr>
            <p:cNvSpPr/>
            <p:nvPr/>
          </p:nvSpPr>
          <p:spPr>
            <a:xfrm>
              <a:off x="144904" y="672938"/>
              <a:ext cx="5474661" cy="46371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PT" sz="1600" dirty="0">
                  <a:solidFill>
                    <a:schemeClr val="tx1"/>
                  </a:solidFill>
                </a:rPr>
                <a:t>Nome </a:t>
              </a:r>
              <a:r>
                <a:rPr lang="pt-PT" sz="1600" dirty="0" smtClean="0">
                  <a:solidFill>
                    <a:schemeClr val="tx1"/>
                  </a:solidFill>
                </a:rPr>
                <a:t>vulgar - Pardal </a:t>
              </a:r>
              <a:endParaRPr lang="pt-PT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6BD75144-7450-4B7F-B7C8-25F8C0E8F7C5}"/>
                </a:ext>
              </a:extLst>
            </p:cNvPr>
            <p:cNvSpPr/>
            <p:nvPr/>
          </p:nvSpPr>
          <p:spPr>
            <a:xfrm>
              <a:off x="144904" y="2594238"/>
              <a:ext cx="5474661" cy="124933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PT" sz="1600" dirty="0">
                  <a:solidFill>
                    <a:schemeClr val="tx1"/>
                  </a:solidFill>
                </a:rPr>
                <a:t>Distribuição </a:t>
              </a:r>
              <a:r>
                <a:rPr lang="pt-PT" sz="1600" dirty="0" smtClean="0">
                  <a:solidFill>
                    <a:schemeClr val="tx1"/>
                  </a:solidFill>
                </a:rPr>
                <a:t>Geográfica – território nacional</a:t>
              </a:r>
              <a:endParaRPr lang="pt-PT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94507A5C-C90A-478D-97D3-15A61D6B8380}"/>
                </a:ext>
              </a:extLst>
            </p:cNvPr>
            <p:cNvSpPr/>
            <p:nvPr/>
          </p:nvSpPr>
          <p:spPr>
            <a:xfrm>
              <a:off x="144905" y="1146592"/>
              <a:ext cx="5474661" cy="46371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PT" sz="1600" dirty="0">
                  <a:solidFill>
                    <a:schemeClr val="tx1"/>
                  </a:solidFill>
                </a:rPr>
                <a:t>Nome </a:t>
              </a:r>
              <a:r>
                <a:rPr lang="pt-PT" sz="1600" dirty="0" smtClean="0">
                  <a:solidFill>
                    <a:schemeClr val="tx1"/>
                  </a:solidFill>
                </a:rPr>
                <a:t>científico- </a:t>
              </a:r>
              <a:r>
                <a:rPr lang="pt-PT" sz="1600" dirty="0" err="1" smtClean="0">
                  <a:solidFill>
                    <a:schemeClr val="tx1"/>
                  </a:solidFill>
                </a:rPr>
                <a:t>Passer</a:t>
              </a:r>
              <a:r>
                <a:rPr lang="pt-PT" sz="1600" dirty="0" smtClean="0">
                  <a:solidFill>
                    <a:schemeClr val="tx1"/>
                  </a:solidFill>
                </a:rPr>
                <a:t> </a:t>
              </a:r>
              <a:r>
                <a:rPr lang="pt-PT" sz="1600" dirty="0" err="1" smtClean="0">
                  <a:solidFill>
                    <a:schemeClr val="tx1"/>
                  </a:solidFill>
                </a:rPr>
                <a:t>domesticus</a:t>
              </a:r>
              <a:endParaRPr lang="pt-PT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9C412E3F-9F01-40D4-A75E-B15563584C66}"/>
                </a:ext>
              </a:extLst>
            </p:cNvPr>
            <p:cNvSpPr/>
            <p:nvPr/>
          </p:nvSpPr>
          <p:spPr>
            <a:xfrm>
              <a:off x="144905" y="1628620"/>
              <a:ext cx="5474661" cy="46371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PT" sz="1600" dirty="0" smtClean="0">
                  <a:solidFill>
                    <a:schemeClr val="tx1"/>
                  </a:solidFill>
                </a:rPr>
                <a:t>Estatuto de </a:t>
              </a:r>
              <a:r>
                <a:rPr lang="pt-PT" sz="1600" dirty="0" smtClean="0">
                  <a:solidFill>
                    <a:schemeClr val="tx1"/>
                  </a:solidFill>
                </a:rPr>
                <a:t>conservação – pouco preocupante</a:t>
              </a:r>
              <a:endParaRPr lang="pt-PT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E12FB53E-920D-4FFF-AB36-589250105586}"/>
                </a:ext>
              </a:extLst>
            </p:cNvPr>
            <p:cNvSpPr/>
            <p:nvPr/>
          </p:nvSpPr>
          <p:spPr>
            <a:xfrm>
              <a:off x="144904" y="2104442"/>
              <a:ext cx="5474661" cy="46371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PT" sz="1600" dirty="0">
                <a:solidFill>
                  <a:schemeClr val="tx1"/>
                </a:solidFill>
              </a:endParaRPr>
            </a:p>
            <a:p>
              <a:r>
                <a:rPr lang="pt-PT" sz="1600" dirty="0" smtClean="0">
                  <a:solidFill>
                    <a:schemeClr val="tx1"/>
                  </a:solidFill>
                </a:rPr>
                <a:t>Alimentação – </a:t>
              </a:r>
              <a:r>
                <a:rPr lang="pt-PT" sz="1600" dirty="0" smtClean="0">
                  <a:solidFill>
                    <a:schemeClr val="tx1"/>
                  </a:solidFill>
                </a:rPr>
                <a:t>sementes, insetos</a:t>
              </a:r>
              <a:endParaRPr lang="pt-PT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43670CFA-103A-47A8-AC29-7019AAECED3F}"/>
                </a:ext>
              </a:extLst>
            </p:cNvPr>
            <p:cNvSpPr/>
            <p:nvPr/>
          </p:nvSpPr>
          <p:spPr>
            <a:xfrm>
              <a:off x="5719495" y="104932"/>
              <a:ext cx="3352052" cy="43096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Concelho Baião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135" y="1298448"/>
            <a:ext cx="3313519" cy="233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62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38</Words>
  <Application>Microsoft Office PowerPoint</Application>
  <PresentationFormat>Apresentação no Ecrã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ABAE PT</dc:creator>
  <cp:lastModifiedBy>User</cp:lastModifiedBy>
  <cp:revision>15</cp:revision>
  <cp:lastPrinted>2019-12-11T12:42:31Z</cp:lastPrinted>
  <dcterms:created xsi:type="dcterms:W3CDTF">2019-02-05T21:01:01Z</dcterms:created>
  <dcterms:modified xsi:type="dcterms:W3CDTF">2021-03-27T15:12:46Z</dcterms:modified>
</cp:coreProperties>
</file>