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27/03/2021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84201"/>
            <a:chOff x="144904" y="104932"/>
            <a:chExt cx="8926643" cy="6684201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</a:t>
              </a:r>
              <a:r>
                <a:rPr lang="pt-PT" sz="1600" b="1" dirty="0" err="1" smtClean="0">
                  <a:solidFill>
                    <a:schemeClr val="tx1"/>
                  </a:solidFill>
                </a:rPr>
                <a:t>Escola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 Básica de Eiriz 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8EB57598-9DCD-4DD2-AFB5-0DC13B4907A8}"/>
                </a:ext>
              </a:extLst>
            </p:cNvPr>
            <p:cNvSpPr/>
            <p:nvPr/>
          </p:nvSpPr>
          <p:spPr>
            <a:xfrm>
              <a:off x="5719496" y="3990890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</a:t>
              </a:r>
              <a:r>
                <a:rPr lang="pt-PT" sz="1600" dirty="0" smtClean="0">
                  <a:solidFill>
                    <a:schemeClr val="tx1"/>
                  </a:solidFill>
                </a:rPr>
                <a:t>– rapinas, gatos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6F6976E2-70E2-4080-9036-DC573FD02254}"/>
                </a:ext>
              </a:extLst>
            </p:cNvPr>
            <p:cNvSpPr/>
            <p:nvPr/>
          </p:nvSpPr>
          <p:spPr>
            <a:xfrm>
              <a:off x="144904" y="672938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 - Pardal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 – território nacional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científico-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Passer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domesticus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</a:t>
              </a:r>
              <a:r>
                <a:rPr lang="pt-PT" sz="1600" dirty="0" smtClean="0">
                  <a:solidFill>
                    <a:schemeClr val="tx1"/>
                  </a:solidFill>
                </a:rPr>
                <a:t>conservação – pouco 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E12FB53E-920D-4FFF-AB36-589250105586}"/>
                </a:ext>
              </a:extLst>
            </p:cNvPr>
            <p:cNvSpPr/>
            <p:nvPr/>
          </p:nvSpPr>
          <p:spPr>
            <a:xfrm>
              <a:off x="144904" y="210444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 – </a:t>
              </a:r>
              <a:r>
                <a:rPr lang="pt-PT" sz="1600" dirty="0" smtClean="0">
                  <a:solidFill>
                    <a:schemeClr val="tx1"/>
                  </a:solidFill>
                </a:rPr>
                <a:t>sementes, insetos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Baião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135" y="1298448"/>
            <a:ext cx="3313519" cy="233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38</Words>
  <Application>Microsoft Office PowerPoint</Application>
  <PresentationFormat>Apresentação no Ecrã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User</cp:lastModifiedBy>
  <cp:revision>15</cp:revision>
  <cp:lastPrinted>2019-12-11T12:42:31Z</cp:lastPrinted>
  <dcterms:created xsi:type="dcterms:W3CDTF">2019-02-05T21:01:01Z</dcterms:created>
  <dcterms:modified xsi:type="dcterms:W3CDTF">2021-03-27T15:12:46Z</dcterms:modified>
</cp:coreProperties>
</file>