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7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87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25/05/2021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5" y="181230"/>
            <a:ext cx="8926646" cy="6709633"/>
            <a:chOff x="144901" y="104932"/>
            <a:chExt cx="8926646" cy="6709633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escola- AGRUPAMENTO DE ESCOLAS DE NISA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1" y="4208733"/>
              <a:ext cx="5474661" cy="260583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Ameaças/curiosidades- </a:t>
              </a:r>
              <a:r>
                <a:rPr lang="pt-PT" sz="1600" b="0" i="0" dirty="0">
                  <a:solidFill>
                    <a:srgbClr val="2C2F34"/>
                  </a:solidFill>
                  <a:effectLst/>
                  <a:latin typeface="-apple-system"/>
                </a:rPr>
                <a:t> </a:t>
              </a:r>
            </a:p>
            <a:p>
              <a:endParaRPr lang="pt-PT" sz="1600" b="0" i="0" dirty="0">
                <a:solidFill>
                  <a:srgbClr val="2C2F34"/>
                </a:solidFill>
                <a:effectLst/>
                <a:latin typeface="-apple-system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As alvéolas-cinzentas têm ventre amarelo.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Quando estão pousadas abanam freneticamente a cauda comprida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pt-PT" sz="1600" dirty="0">
                  <a:solidFill>
                    <a:schemeClr val="tx1"/>
                  </a:solidFill>
                </a:rPr>
                <a:t>O macho tem a garganta preta.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vulgar- Alvéola-cinzenta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2" y="2703030"/>
              <a:ext cx="5474661" cy="12205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Geográfica- Este pássaro encontra-se espalhado por quase todo o mundo com particular destaque para a Europa, Ásia e África. Surge em Portugal na Beira Baixa, Beira Litoral, Estremadura, Ribatejo, Alentejo e Algarve, no arquipélago da Madeira e em todas as ilhas dos Açores</a:t>
              </a:r>
              <a:r>
                <a:rPr lang="pt-PT" sz="1600" b="0" i="0" dirty="0">
                  <a:solidFill>
                    <a:srgbClr val="202122"/>
                  </a:solidFill>
                  <a:effectLst/>
                  <a:latin typeface="Arial" panose="020B0604020202020204" pitchFamily="34" charset="0"/>
                </a:rPr>
                <a:t>.</a:t>
              </a:r>
              <a:r>
                <a:rPr lang="pt-PT" sz="1600" dirty="0">
                  <a:solidFill>
                    <a:srgbClr val="2C2F34"/>
                  </a:solidFill>
                  <a:latin typeface="-apple-system"/>
                </a:rPr>
                <a:t> 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58973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científico- </a:t>
              </a:r>
              <a:r>
                <a:rPr lang="pt-PT" sz="1600" dirty="0" err="1">
                  <a:solidFill>
                    <a:schemeClr val="tx1"/>
                  </a:solidFill>
                </a:rPr>
                <a:t>Motacilla</a:t>
              </a:r>
              <a:r>
                <a:rPr lang="pt-PT" sz="1600" dirty="0">
                  <a:solidFill>
                    <a:schemeClr val="tx1"/>
                  </a:solidFill>
                </a:rPr>
                <a:t> </a:t>
              </a:r>
              <a:r>
                <a:rPr lang="pt-PT" sz="1600" dirty="0" err="1">
                  <a:solidFill>
                    <a:schemeClr val="tx1"/>
                  </a:solidFill>
                </a:rPr>
                <a:t>cinerea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1"/>
              <a:ext cx="5474661" cy="42057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conservação- Pouco preocupante.</a:t>
              </a: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2" y="2041603"/>
              <a:ext cx="5474661" cy="66142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Alimentação- insectívora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Concelho- Nisa</a:t>
              </a:r>
            </a:p>
          </p:txBody>
        </p:sp>
      </p:grpSp>
      <p:pic>
        <p:nvPicPr>
          <p:cNvPr id="5" name="Imagem 4">
            <a:extLst>
              <a:ext uri="{FF2B5EF4-FFF2-40B4-BE49-F238E27FC236}">
                <a16:creationId xmlns:a16="http://schemas.microsoft.com/office/drawing/2014/main" id="{11FD1386-BC2C-45C2-BAC7-7D7F1EE29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923" t="21654" r="24462" b="28573"/>
          <a:stretch/>
        </p:blipFill>
        <p:spPr>
          <a:xfrm>
            <a:off x="5683269" y="4323898"/>
            <a:ext cx="3337985" cy="219190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49B1CFC-CAC8-47B7-A1C6-8864C44A6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417" y="1232252"/>
            <a:ext cx="3297756" cy="219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159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975</TotalTime>
  <Words>107</Words>
  <Application>Microsoft Office PowerPoint</Application>
  <PresentationFormat>Apresentação no Ecrã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-apple-system</vt:lpstr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510 - Fisica e Quimica Paula Cristina Costa Cardoso Franco</cp:lastModifiedBy>
  <cp:revision>103</cp:revision>
  <cp:lastPrinted>2019-12-11T12:42:31Z</cp:lastPrinted>
  <dcterms:created xsi:type="dcterms:W3CDTF">2019-02-05T21:01:01Z</dcterms:created>
  <dcterms:modified xsi:type="dcterms:W3CDTF">2021-05-25T08:11:42Z</dcterms:modified>
</cp:coreProperties>
</file>