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63198" y="181230"/>
            <a:ext cx="8972123" cy="6663485"/>
            <a:chOff x="99424" y="104932"/>
            <a:chExt cx="8972123" cy="6663485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escola- AGRUPAMENTO DE ESCOLAS DE NISA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899" y="3696509"/>
              <a:ext cx="5474661" cy="30719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Ameaças/curiosidades- </a:t>
              </a:r>
              <a:r>
                <a:rPr lang="pt-PT" sz="1600" b="0" i="0" dirty="0">
                  <a:solidFill>
                    <a:srgbClr val="2C2F34"/>
                  </a:solidFill>
                  <a:effectLst/>
                  <a:latin typeface="-apple-system"/>
                </a:rPr>
                <a:t> </a:t>
              </a:r>
            </a:p>
            <a:p>
              <a:pPr marL="285750" indent="-285750">
                <a:buFont typeface="Symbol" panose="05050102010706020507" pitchFamily="18" charset="2"/>
                <a:buChar char="·"/>
              </a:pPr>
              <a:r>
                <a:rPr lang="pt-PT" sz="1600" b="0" i="0" dirty="0">
                  <a:solidFill>
                    <a:srgbClr val="2C2F34"/>
                  </a:solidFill>
                  <a:effectLst/>
                  <a:latin typeface="-apple-system"/>
                </a:rPr>
                <a:t>Constroem ninhos fechados em forma de taça com lama e palha sob os beirais dos edifícios ou locais semelhantes, normalmente em colónias.</a:t>
              </a:r>
              <a:endParaRPr lang="pt-PT" sz="1600" dirty="0">
                <a:solidFill>
                  <a:srgbClr val="2C2F34"/>
                </a:solidFill>
                <a:latin typeface="-apple-system"/>
              </a:endParaRPr>
            </a:p>
            <a:p>
              <a:pPr marL="285750" indent="-285750">
                <a:buFont typeface="Symbol" panose="05050102010706020507" pitchFamily="18" charset="2"/>
                <a:buChar char="·"/>
              </a:pPr>
              <a:r>
                <a:rPr lang="pt-PT" sz="1600" dirty="0">
                  <a:solidFill>
                    <a:srgbClr val="2C2F34"/>
                  </a:solidFill>
                  <a:latin typeface="-apple-system"/>
                </a:rPr>
                <a:t>As andorinhas são um símbolo de liberdade porque são incapazes de viver em cativeiro e apenas se reproduzem em estado selvagem. </a:t>
              </a:r>
            </a:p>
            <a:p>
              <a:pPr marL="285750" indent="-285750">
                <a:buFont typeface="Symbol" panose="05050102010706020507" pitchFamily="18" charset="2"/>
                <a:buChar char="·"/>
              </a:pPr>
              <a:r>
                <a:rPr lang="pt-PT" sz="1600" dirty="0">
                  <a:solidFill>
                    <a:srgbClr val="2C2F34"/>
                  </a:solidFill>
                  <a:latin typeface="-apple-system"/>
                </a:rPr>
                <a:t>As andorinhas podem percorrer mais de 10000 km em cada migração, sendo que por vezes percorrem 320 km num só dia.</a:t>
              </a:r>
            </a:p>
            <a:p>
              <a:pPr marL="285750" indent="-285750">
                <a:buFont typeface="Symbol" panose="05050102010706020507" pitchFamily="18" charset="2"/>
                <a:buChar char="·"/>
              </a:pPr>
              <a:r>
                <a:rPr lang="pt-PT" sz="1600" dirty="0">
                  <a:solidFill>
                    <a:srgbClr val="2C2F34"/>
                  </a:solidFill>
                  <a:latin typeface="-apple-system"/>
                </a:rPr>
                <a:t>A maioria destas aves chega ao nosso território a partir de Fevereiro e a debandada dá-se até ao final do Verão.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vulgar- Andorinha-dos-beirais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899" y="2844533"/>
              <a:ext cx="5474661" cy="7799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Geográfica- Habitam em todos os continentes exceto na Antárctica. </a:t>
              </a:r>
              <a:r>
                <a:rPr lang="pt-PT" sz="1600" dirty="0">
                  <a:solidFill>
                    <a:srgbClr val="2C2F34"/>
                  </a:solidFill>
                  <a:latin typeface="-apple-system"/>
                </a:rPr>
                <a:t>A andorinha-dos-beirais é bastante abundante e bem distribuída de norte a sul de Portugal. 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científico- </a:t>
              </a:r>
              <a:r>
                <a:rPr lang="pt-PT" sz="1600" dirty="0" err="1">
                  <a:solidFill>
                    <a:schemeClr val="tx1"/>
                  </a:solidFill>
                </a:rPr>
                <a:t>Delichon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urbicum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0" y="1697904"/>
              <a:ext cx="5474661" cy="4205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conservação- </a:t>
              </a:r>
              <a:r>
                <a:rPr lang="pt-PT" sz="1600">
                  <a:solidFill>
                    <a:schemeClr val="tx1"/>
                  </a:solidFill>
                </a:rPr>
                <a:t>Pouco preocupante</a:t>
              </a:r>
              <a:r>
                <a:rPr lang="pt-PT" sz="1600">
                  <a:solidFill>
                    <a:schemeClr val="tx1"/>
                  </a:solidFill>
                  <a:latin typeface="Google Sans"/>
                </a:rPr>
                <a:t>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99424" y="2272808"/>
              <a:ext cx="5474661" cy="49965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Alimentação- As andorinhas dos beirais são </a:t>
              </a:r>
              <a:r>
                <a:rPr lang="pt-PT" sz="1600" b="0" i="0" dirty="0">
                  <a:solidFill>
                    <a:srgbClr val="2C2F34"/>
                  </a:solidFill>
                  <a:effectLst/>
                  <a:latin typeface="-apple-system"/>
                </a:rPr>
                <a:t>aves insetívoras, </a:t>
              </a:r>
              <a:r>
                <a:rPr lang="pt-PT" sz="1600" dirty="0">
                  <a:solidFill>
                    <a:schemeClr val="tx1"/>
                  </a:solidFill>
                </a:rPr>
                <a:t>alimentam-se de insetos </a:t>
              </a:r>
              <a:r>
                <a:rPr lang="pt-PT" sz="1600" b="0" i="0" dirty="0">
                  <a:solidFill>
                    <a:srgbClr val="2C2F34"/>
                  </a:solidFill>
                  <a:effectLst/>
                  <a:latin typeface="-apple-system"/>
                </a:rPr>
                <a:t>que capturam em pleno voo.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Concelho- Nisa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318E9EB-DFBE-4CBC-B59D-CBD20FDF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39" y="4383568"/>
            <a:ext cx="3244882" cy="21643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2473F81-E451-4153-9948-97F9E90F9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439" y="1222890"/>
            <a:ext cx="3212905" cy="213624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772B86-7CDF-426E-80E0-3316D6558E21}"/>
              </a:ext>
            </a:extLst>
          </p:cNvPr>
          <p:cNvSpPr txBox="1"/>
          <p:nvPr/>
        </p:nvSpPr>
        <p:spPr>
          <a:xfrm>
            <a:off x="5790439" y="3359130"/>
            <a:ext cx="3212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Depósito de água em Alpalhão</a:t>
            </a:r>
          </a:p>
        </p:txBody>
      </p:sp>
    </p:spTree>
    <p:extLst>
      <p:ext uri="{BB962C8B-B14F-4D97-AF65-F5344CB8AC3E}">
        <p14:creationId xmlns:p14="http://schemas.microsoft.com/office/powerpoint/2010/main" val="2305915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172</Words>
  <Application>Microsoft Office PowerPoint</Application>
  <PresentationFormat>Apresentação no Ecrã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8" baseType="lpstr">
      <vt:lpstr>-apple-system</vt:lpstr>
      <vt:lpstr>Arial</vt:lpstr>
      <vt:lpstr>Calibri</vt:lpstr>
      <vt:lpstr>Calibri Light</vt:lpstr>
      <vt:lpstr>Google Sans</vt:lpstr>
      <vt:lpstr>Symbol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510 - Fisica e Quimica Paula Cristina Costa Cardoso Franco</cp:lastModifiedBy>
  <cp:revision>100</cp:revision>
  <cp:lastPrinted>2019-12-11T12:42:31Z</cp:lastPrinted>
  <dcterms:created xsi:type="dcterms:W3CDTF">2019-02-05T21:01:01Z</dcterms:created>
  <dcterms:modified xsi:type="dcterms:W3CDTF">2021-05-25T09:51:35Z</dcterms:modified>
</cp:coreProperties>
</file>