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escola- AGRUPAMENTO DE ESCOLAS DE NISA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4" y="4510838"/>
              <a:ext cx="5474661" cy="22096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Estas aves são extremamente sociais, formando pequenos grupos mesmo durante a época de reprodução.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Pouco maior do que o pardal-comum (13 a 16 cm), com bico triangular.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Prefere habitats mais arborizados.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Apresentam dimorfismo sexual, isto é, o macho e a fêmea têm plumagem distinta.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São aves de hábitos gregários durante todo o ano.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vulgar- Pardal-espanhol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3137823"/>
              <a:ext cx="5474661" cy="127609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– o pardal é original da Europa, África e Ásia. Atualmente estas aves são encontradas em todos os continentes com exceção da Antártida. Em Portugal encontra-se ao longo de toda a fronteira Este, podendo estender-se para o interior da Raia Transmontana e das Beiras, Alentejo e Algarve.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científico- </a:t>
              </a:r>
              <a:r>
                <a:rPr lang="pt-PT" sz="1600" dirty="0" err="1">
                  <a:solidFill>
                    <a:schemeClr val="tx1"/>
                  </a:solidFill>
                </a:rPr>
                <a:t>Passer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hispaniolensis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conservação- Pouco preocupante (Continente)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                                              Vulnerável (Madeira)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4" y="2157450"/>
              <a:ext cx="5474661" cy="88345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Alimentação – são aves granívoras. Comem sementes, flores, insetos e restos de alimentos deixados pelos seres humanos. Costumam frequentar comedouros com sementes e milho. 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Concelho- Nisa</a:t>
              </a: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EA3C7DD3-8EC0-4838-BE61-88F183DD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29" t="12684" r="15579" b="44105"/>
          <a:stretch/>
        </p:blipFill>
        <p:spPr>
          <a:xfrm>
            <a:off x="6086169" y="4081965"/>
            <a:ext cx="2546252" cy="26341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EF8D6A-AD84-43B1-AC84-D139472AE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825" y="863616"/>
            <a:ext cx="3144939" cy="256538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145AAB5-9D2A-46DA-B2FE-027ABAA5CD82}"/>
              </a:ext>
            </a:extLst>
          </p:cNvPr>
          <p:cNvSpPr txBox="1"/>
          <p:nvPr/>
        </p:nvSpPr>
        <p:spPr>
          <a:xfrm>
            <a:off x="5838093" y="3429000"/>
            <a:ext cx="3093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/>
              <a:t>Parapeito da janela da sala aula</a:t>
            </a:r>
          </a:p>
        </p:txBody>
      </p:sp>
    </p:spTree>
    <p:extLst>
      <p:ext uri="{BB962C8B-B14F-4D97-AF65-F5344CB8AC3E}">
        <p14:creationId xmlns:p14="http://schemas.microsoft.com/office/powerpoint/2010/main" val="1261445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192</Words>
  <Application>Microsoft Office PowerPoint</Application>
  <PresentationFormat>Apresentação no Ecrã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510 - Fisica e Quimica Paula Cristina Costa Cardoso Franco</cp:lastModifiedBy>
  <cp:revision>96</cp:revision>
  <cp:lastPrinted>2019-12-11T12:42:31Z</cp:lastPrinted>
  <dcterms:created xsi:type="dcterms:W3CDTF">2019-02-05T21:01:01Z</dcterms:created>
  <dcterms:modified xsi:type="dcterms:W3CDTF">2021-05-25T11:50:27Z</dcterms:modified>
</cp:coreProperties>
</file>