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</p:sldIdLst>
  <p:sldSz cx="9144000" cy="6858000" type="screen4x3"/>
  <p:notesSz cx="7053263" cy="10180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7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51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521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382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93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673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1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966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51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696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832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442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009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FF22-EE45-4F5C-B173-8DF8255B900F}" type="datetimeFigureOut">
              <a:rPr lang="pt-PT" smtClean="0"/>
              <a:t>18/05/2021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46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11C4654-6E4E-4A20-A666-3E4FEA9AF636}"/>
              </a:ext>
            </a:extLst>
          </p:cNvPr>
          <p:cNvGrpSpPr/>
          <p:nvPr/>
        </p:nvGrpSpPr>
        <p:grpSpPr>
          <a:xfrm>
            <a:off x="50033" y="181230"/>
            <a:ext cx="8985288" cy="6616908"/>
            <a:chOff x="86259" y="104932"/>
            <a:chExt cx="8985288" cy="6616908"/>
          </a:xfrm>
          <a:solidFill>
            <a:schemeClr val="accent6">
              <a:lumMod val="20000"/>
              <a:lumOff val="80000"/>
              <a:alpha val="36000"/>
            </a:schemeClr>
          </a:soli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5362530-8AD2-4251-88A5-2005BC4A6CB4}"/>
                </a:ext>
              </a:extLst>
            </p:cNvPr>
            <p:cNvSpPr/>
            <p:nvPr/>
          </p:nvSpPr>
          <p:spPr>
            <a:xfrm>
              <a:off x="144904" y="104932"/>
              <a:ext cx="5474661" cy="43096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Nome da escola- AGRUPAMENTO DE ESCOLAS DE NISA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3666BEA-D1DA-4422-9E33-0F2267DA6AF7}"/>
                </a:ext>
              </a:extLst>
            </p:cNvPr>
            <p:cNvSpPr/>
            <p:nvPr/>
          </p:nvSpPr>
          <p:spPr>
            <a:xfrm>
              <a:off x="5719495" y="664564"/>
              <a:ext cx="3352052" cy="317901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i="1" dirty="0">
                  <a:solidFill>
                    <a:schemeClr val="tx1"/>
                  </a:solidFill>
                </a:rPr>
                <a:t>Foto da espécie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EB57598-9DCD-4DD2-AFB5-0DC13B4907A8}"/>
                </a:ext>
              </a:extLst>
            </p:cNvPr>
            <p:cNvSpPr/>
            <p:nvPr/>
          </p:nvSpPr>
          <p:spPr>
            <a:xfrm>
              <a:off x="5719496" y="3923597"/>
              <a:ext cx="3352051" cy="279824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600" i="1" dirty="0">
                  <a:solidFill>
                    <a:schemeClr val="tx1"/>
                  </a:solidFill>
                </a:rPr>
                <a:t>Foto da espécie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B0230366-D92B-468E-A8BC-6B6F2CADF89F}"/>
                </a:ext>
              </a:extLst>
            </p:cNvPr>
            <p:cNvSpPr/>
            <p:nvPr/>
          </p:nvSpPr>
          <p:spPr>
            <a:xfrm>
              <a:off x="144902" y="4108668"/>
              <a:ext cx="5474661" cy="261317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PT" sz="1600" dirty="0">
                  <a:solidFill>
                    <a:schemeClr val="tx1"/>
                  </a:solidFill>
                </a:rPr>
                <a:t>Ameaças/curiosidades- </a:t>
              </a:r>
            </a:p>
            <a:p>
              <a:pPr marL="285750" indent="-285750" algn="just">
                <a:buFont typeface="Symbol" panose="05050102010706020507" pitchFamily="18" charset="2"/>
                <a:buChar char="·"/>
              </a:pPr>
              <a:r>
                <a:rPr lang="pt-PT" sz="1600" dirty="0">
                  <a:solidFill>
                    <a:schemeClr val="tx1"/>
                  </a:solidFill>
                </a:rPr>
                <a:t>As Pegas-rabudas ganharam má fama pelo seu hábito de consumir ovos e crias de outras aves, roubar frutos e pequenos objetos e, em casos raros, atacar o gado doméstico. </a:t>
              </a:r>
            </a:p>
            <a:p>
              <a:pPr marL="285750" indent="-285750" algn="just">
                <a:buFont typeface="Symbol" panose="05050102010706020507" pitchFamily="18" charset="2"/>
                <a:buChar char="·"/>
              </a:pPr>
              <a:r>
                <a:rPr lang="pt-PT" sz="1600" dirty="0">
                  <a:solidFill>
                    <a:schemeClr val="tx1"/>
                  </a:solidFill>
                </a:rPr>
                <a:t>A plumagem preta e branca onde são visíveis alguns reflexos azuis e a longa cauda fazem da pega-rabuda uma das aves mais fáceis de identificar.</a:t>
              </a:r>
            </a:p>
            <a:p>
              <a:pPr marL="285750" indent="-285750" algn="just">
                <a:buFont typeface="Symbol" panose="05050102010706020507" pitchFamily="18" charset="2"/>
                <a:buChar char="·"/>
              </a:pPr>
              <a:r>
                <a:rPr lang="pt-PT" sz="1600" dirty="0">
                  <a:solidFill>
                    <a:schemeClr val="tx1"/>
                  </a:solidFill>
                </a:rPr>
                <a:t>Não há diferenças de plumagem entre os sexos, mas a fêmea é cerca de 10% mais pequena do que o macho.  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F6976E2-70E2-4080-9036-DC573FD02254}"/>
                </a:ext>
              </a:extLst>
            </p:cNvPr>
            <p:cNvSpPr/>
            <p:nvPr/>
          </p:nvSpPr>
          <p:spPr>
            <a:xfrm>
              <a:off x="144908" y="664564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>
                  <a:solidFill>
                    <a:schemeClr val="tx1"/>
                  </a:solidFill>
                </a:rPr>
                <a:t>Nome vulgar- Pega-rabuda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BD75144-7450-4B7F-B7C8-25F8C0E8F7C5}"/>
                </a:ext>
              </a:extLst>
            </p:cNvPr>
            <p:cNvSpPr/>
            <p:nvPr/>
          </p:nvSpPr>
          <p:spPr>
            <a:xfrm>
              <a:off x="86259" y="3282323"/>
              <a:ext cx="5474661" cy="68863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>
                  <a:solidFill>
                    <a:schemeClr val="tx1"/>
                  </a:solidFill>
                </a:rPr>
                <a:t>Distribuição Geográfica- em Portugal é comum no norte e centro do país, estando no Alentejo mais confinada ao interior. 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4507A5C-C90A-478D-97D3-15A61D6B8380}"/>
                </a:ext>
              </a:extLst>
            </p:cNvPr>
            <p:cNvSpPr/>
            <p:nvPr/>
          </p:nvSpPr>
          <p:spPr>
            <a:xfrm>
              <a:off x="144900" y="1187014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>
                  <a:solidFill>
                    <a:schemeClr val="tx1"/>
                  </a:solidFill>
                </a:rPr>
                <a:t>Nome científico- Pica </a:t>
              </a:r>
              <a:r>
                <a:rPr lang="pt-PT" sz="1600" dirty="0" err="1">
                  <a:solidFill>
                    <a:schemeClr val="tx1"/>
                  </a:solidFill>
                </a:rPr>
                <a:t>pica</a:t>
              </a:r>
              <a:endParaRPr lang="pt-PT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C412E3F-9F01-40D4-A75E-B15563584C66}"/>
                </a:ext>
              </a:extLst>
            </p:cNvPr>
            <p:cNvSpPr/>
            <p:nvPr/>
          </p:nvSpPr>
          <p:spPr>
            <a:xfrm>
              <a:off x="144901" y="1709465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>
                  <a:solidFill>
                    <a:schemeClr val="tx1"/>
                  </a:solidFill>
                </a:rPr>
                <a:t>Estatuto de conservação- </a:t>
              </a:r>
              <a:r>
                <a:rPr lang="pt-PT" sz="1600" b="0" i="0" dirty="0">
                  <a:solidFill>
                    <a:schemeClr val="tx1"/>
                  </a:solidFill>
                  <a:effectLst/>
                  <a:latin typeface="Google Sans"/>
                </a:rPr>
                <a:t>Pouco preocupante.</a:t>
              </a:r>
              <a:r>
                <a:rPr lang="pt-PT" sz="1600" dirty="0">
                  <a:solidFill>
                    <a:schemeClr val="tx1"/>
                  </a:solidFill>
                  <a:latin typeface="Google Sans"/>
                </a:rPr>
                <a:t> 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12FB53E-920D-4FFF-AB36-589250105586}"/>
                </a:ext>
              </a:extLst>
            </p:cNvPr>
            <p:cNvSpPr/>
            <p:nvPr/>
          </p:nvSpPr>
          <p:spPr>
            <a:xfrm>
              <a:off x="144901" y="2355003"/>
              <a:ext cx="5474661" cy="74549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PT" sz="1600" dirty="0">
                <a:solidFill>
                  <a:schemeClr val="tx1"/>
                </a:solidFill>
              </a:endParaRPr>
            </a:p>
            <a:p>
              <a:r>
                <a:rPr lang="pt-PT" sz="1600" dirty="0">
                  <a:solidFill>
                    <a:schemeClr val="tx1"/>
                  </a:solidFill>
                </a:rPr>
                <a:t>Alimentação- As pegas-rabudas são omnívoras, comem insetos, frutos, restos de comida, sementes, ratos do campo, ovos de outros ninhos e aranhas. </a:t>
              </a:r>
            </a:p>
            <a:p>
              <a:endParaRPr lang="pt-PT" sz="1600" dirty="0">
                <a:solidFill>
                  <a:schemeClr val="tx1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43670CFA-103A-47A8-AC29-7019AAECED3F}"/>
                </a:ext>
              </a:extLst>
            </p:cNvPr>
            <p:cNvSpPr/>
            <p:nvPr/>
          </p:nvSpPr>
          <p:spPr>
            <a:xfrm>
              <a:off x="5719495" y="104932"/>
              <a:ext cx="3352052" cy="43096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Concelho- Nisa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C96A7AC2-6449-468E-A6EF-74391E49A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81" t="25423" r="17677" b="31255"/>
          <a:stretch/>
        </p:blipFill>
        <p:spPr>
          <a:xfrm>
            <a:off x="5867405" y="777972"/>
            <a:ext cx="2920335" cy="30928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01FBBA-BEBC-41BF-8328-B36873AAC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66" t="18037" r="35205" b="33903"/>
          <a:stretch/>
        </p:blipFill>
        <p:spPr>
          <a:xfrm>
            <a:off x="5867406" y="4084365"/>
            <a:ext cx="2837208" cy="247081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C74C18B-7210-4B82-B9CD-0A3175248823}"/>
              </a:ext>
            </a:extLst>
          </p:cNvPr>
          <p:cNvSpPr txBox="1"/>
          <p:nvPr/>
        </p:nvSpPr>
        <p:spPr>
          <a:xfrm>
            <a:off x="5867405" y="3776588"/>
            <a:ext cx="2937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/>
              <a:t>Pátio da nossa escola</a:t>
            </a:r>
          </a:p>
        </p:txBody>
      </p:sp>
    </p:spTree>
    <p:extLst>
      <p:ext uri="{BB962C8B-B14F-4D97-AF65-F5344CB8AC3E}">
        <p14:creationId xmlns:p14="http://schemas.microsoft.com/office/powerpoint/2010/main" val="15786626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</TotalTime>
  <Words>168</Words>
  <Application>Microsoft Office PowerPoint</Application>
  <PresentationFormat>Apresentação no Ecrã (4:3)</PresentationFormat>
  <Paragraphs>15</Paragraphs>
  <Slides>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Google Sans</vt:lpstr>
      <vt:lpstr>Symbol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ABAE PT</dc:creator>
  <cp:lastModifiedBy>510 - Fisica e Quimica Paula Cristina Costa Cardoso Franco</cp:lastModifiedBy>
  <cp:revision>97</cp:revision>
  <cp:lastPrinted>2019-12-11T12:42:31Z</cp:lastPrinted>
  <dcterms:created xsi:type="dcterms:W3CDTF">2019-02-05T21:01:01Z</dcterms:created>
  <dcterms:modified xsi:type="dcterms:W3CDTF">2021-05-18T11:00:19Z</dcterms:modified>
</cp:coreProperties>
</file>