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28/05/2021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escolaEB2,3 Padre Abílio Mendes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Ameaças/curiosidades: Possui a maior distribuição geográfica no mundo.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pardal; pintassilgo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</a:t>
              </a:r>
              <a:r>
                <a:rPr lang="pt-PT" sz="1600" i="1" dirty="0" err="1">
                  <a:solidFill>
                    <a:schemeClr val="tx1"/>
                  </a:solidFill>
                </a:rPr>
                <a:t>passer</a:t>
              </a:r>
              <a:r>
                <a:rPr lang="pt-PT" sz="1600" i="1" dirty="0">
                  <a:solidFill>
                    <a:schemeClr val="tx1"/>
                  </a:solidFill>
                </a:rPr>
                <a:t> </a:t>
              </a:r>
              <a:r>
                <a:rPr lang="pt-PT" sz="1600" i="1" dirty="0" err="1">
                  <a:solidFill>
                    <a:schemeClr val="tx1"/>
                  </a:solidFill>
                </a:rPr>
                <a:t>domesticus</a:t>
              </a:r>
              <a:r>
                <a:rPr lang="pt-PT" sz="1600" i="1" dirty="0">
                  <a:solidFill>
                    <a:schemeClr val="tx1"/>
                  </a:solidFill>
                </a:rPr>
                <a:t>; 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pouco preocupante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56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Sementes ou grãos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Barreiro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5726254-56AA-4C3C-A313-14D91135C152}"/>
              </a:ext>
            </a:extLst>
          </p:cNvPr>
          <p:cNvSpPr txBox="1"/>
          <p:nvPr/>
        </p:nvSpPr>
        <p:spPr>
          <a:xfrm>
            <a:off x="2239618" y="3048864"/>
            <a:ext cx="466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rgbClr val="5F6368"/>
                </a:solidFill>
                <a:latin typeface="arial" panose="020B0604020202020204" pitchFamily="34" charset="0"/>
              </a:rPr>
              <a:t>Zonas urbanas</a:t>
            </a:r>
            <a:endParaRPr lang="pt-PT" dirty="0"/>
          </a:p>
        </p:txBody>
      </p:sp>
      <p:pic>
        <p:nvPicPr>
          <p:cNvPr id="1030" name="Picture 6" descr="Espécie do mês de Fevereiro: Pardal-comum">
            <a:extLst>
              <a:ext uri="{FF2B5EF4-FFF2-40B4-BE49-F238E27FC236}">
                <a16:creationId xmlns:a16="http://schemas.microsoft.com/office/drawing/2014/main" id="{21D7B25D-D6C1-4C2D-AC42-D14D82020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79" y="145474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rdal (Passer domesticus) | WikiAves - A Enciclopédia das Aves do Brasil">
            <a:extLst>
              <a:ext uri="{FF2B5EF4-FFF2-40B4-BE49-F238E27FC236}">
                <a16:creationId xmlns:a16="http://schemas.microsoft.com/office/drawing/2014/main" id="{408CACE3-743A-4C94-919C-76B79623A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479" y="456008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escolaEB2,3 Padre Abílio Mendes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Ameaças/curiosidades: Possui uma maior distribuição geográfica no mundo.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vulgar: pintassilgo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científico: </a:t>
              </a:r>
              <a:r>
                <a:rPr lang="pt-PT" sz="1600" i="1" dirty="0" err="1">
                  <a:solidFill>
                    <a:schemeClr val="tx1"/>
                  </a:solidFill>
                </a:rPr>
                <a:t>Carduelis</a:t>
              </a:r>
              <a:r>
                <a:rPr lang="pt-PT" sz="1600" i="1" dirty="0">
                  <a:solidFill>
                    <a:schemeClr val="tx1"/>
                  </a:solidFill>
                </a:rPr>
                <a:t> </a:t>
              </a:r>
              <a:r>
                <a:rPr lang="pt-PT" sz="1600" i="1" dirty="0" err="1">
                  <a:solidFill>
                    <a:schemeClr val="tx1"/>
                  </a:solidFill>
                </a:rPr>
                <a:t>carduelis</a:t>
              </a:r>
              <a:r>
                <a:rPr lang="pt-PT" sz="1600" i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conservação: pouco preocupante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5619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</a:t>
              </a:r>
            </a:p>
            <a:p>
              <a:r>
                <a:rPr lang="pt-PT" sz="1600" dirty="0">
                  <a:solidFill>
                    <a:schemeClr val="tx1"/>
                  </a:solidFill>
                </a:rPr>
                <a:t>Sementes ou grãos</a:t>
              </a: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Concelho: Barreiro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55726254-56AA-4C3C-A313-14D91135C152}"/>
              </a:ext>
            </a:extLst>
          </p:cNvPr>
          <p:cNvSpPr txBox="1"/>
          <p:nvPr/>
        </p:nvSpPr>
        <p:spPr>
          <a:xfrm>
            <a:off x="2239618" y="3048864"/>
            <a:ext cx="466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rgbClr val="5F6368"/>
                </a:solidFill>
                <a:latin typeface="arial" panose="020B0604020202020204" pitchFamily="34" charset="0"/>
              </a:rPr>
              <a:t>Arrábida e estuário do Tejo</a:t>
            </a:r>
            <a:endParaRPr lang="pt-P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A1000E-239C-4D9C-81B4-A29CE4F82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69" y="624585"/>
            <a:ext cx="3352049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618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106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Tema do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Lurdes Monteiro</cp:lastModifiedBy>
  <cp:revision>15</cp:revision>
  <cp:lastPrinted>2019-12-11T12:42:31Z</cp:lastPrinted>
  <dcterms:created xsi:type="dcterms:W3CDTF">2019-02-05T21:01:01Z</dcterms:created>
  <dcterms:modified xsi:type="dcterms:W3CDTF">2021-05-28T16:41:06Z</dcterms:modified>
</cp:coreProperties>
</file>