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83" d="100"/>
          <a:sy n="83" d="100"/>
        </p:scale>
        <p:origin x="-89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Jardim de Infância de Quinta do Valongo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Melro-preto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Por todo o país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merula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”Pouco preocupante”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70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Minhocas, insetos, </a:t>
              </a:r>
              <a:r>
                <a:rPr lang="pt-PT" sz="1600" dirty="0" smtClean="0">
                  <a:solidFill>
                    <a:schemeClr val="tx1"/>
                  </a:solidFill>
                </a:rPr>
                <a:t>bagas, sementes, restos de comida.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Mealhada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AutoShape 2" descr="Melro - Portugal Num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07" y="1677335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06" y="4412579"/>
            <a:ext cx="2964701" cy="197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51452" y="57391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200" dirty="0"/>
              <a:t>Vocalização – chamamento: “</a:t>
            </a:r>
            <a:r>
              <a:rPr lang="pt-PT" sz="1200" dirty="0" err="1"/>
              <a:t>pok</a:t>
            </a:r>
            <a:r>
              <a:rPr lang="pt-PT" sz="1200" dirty="0"/>
              <a:t>”, quando agitado solta um “</a:t>
            </a:r>
            <a:r>
              <a:rPr lang="pt-PT" sz="1200" dirty="0" err="1"/>
              <a:t>tsiih</a:t>
            </a:r>
            <a:r>
              <a:rPr lang="pt-PT" sz="1200" dirty="0"/>
              <a:t>” ou um “</a:t>
            </a:r>
            <a:r>
              <a:rPr lang="pt-PT" sz="1200" dirty="0" err="1"/>
              <a:t>chack-ack-ack-ack</a:t>
            </a:r>
            <a:r>
              <a:rPr lang="pt-PT" sz="1200" dirty="0"/>
              <a:t>-…”; quando avista um gato ou uma coruja dá o alarme com uma serie de “</a:t>
            </a:r>
            <a:r>
              <a:rPr lang="pt-PT" sz="1200" dirty="0" err="1"/>
              <a:t>pli-pli-pli-pli-pli</a:t>
            </a:r>
            <a:r>
              <a:rPr lang="pt-PT" sz="1200" dirty="0"/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95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Admin</cp:lastModifiedBy>
  <cp:revision>18</cp:revision>
  <cp:lastPrinted>2019-12-11T12:42:31Z</cp:lastPrinted>
  <dcterms:created xsi:type="dcterms:W3CDTF">2019-02-05T21:01:01Z</dcterms:created>
  <dcterms:modified xsi:type="dcterms:W3CDTF">2021-06-09T21:22:50Z</dcterms:modified>
</cp:coreProperties>
</file>