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02/06/2021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02/06/2021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02/06/2021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02/06/2021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02/06/2021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02/06/2021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02/06/2021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02/06/2021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02/06/2021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02/06/2021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02/06/2021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02/06/2021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=""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escola                    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          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Secundária da Moita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=""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Ameaças/curiosidades </a:t>
              </a:r>
              <a:r>
                <a:rPr lang="pt-PT" sz="1600" dirty="0" smtClean="0">
                  <a:solidFill>
                    <a:schemeClr val="tx1"/>
                  </a:solidFill>
                </a:rPr>
                <a:t>  Com a industrialização das quintas, as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 </a:t>
              </a:r>
              <a:r>
                <a:rPr lang="pt-PT" sz="1600" dirty="0" smtClean="0">
                  <a:solidFill>
                    <a:schemeClr val="tx1"/>
                  </a:solidFill>
                </a:rPr>
                <a:t>                            </a:t>
              </a:r>
              <a:r>
                <a:rPr lang="pt-PT" sz="1600" dirty="0" smtClean="0">
                  <a:solidFill>
                    <a:schemeClr val="tx1"/>
                  </a:solidFill>
                </a:rPr>
                <a:t>                populações de pardais têm vindo a 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 </a:t>
              </a:r>
              <a:r>
                <a:rPr lang="pt-PT" sz="1600" dirty="0" smtClean="0">
                  <a:solidFill>
                    <a:schemeClr val="tx1"/>
                  </a:solidFill>
                </a:rPr>
                <a:t>                                                                   </a:t>
              </a:r>
              <a:r>
                <a:rPr lang="pt-PT" sz="1600" dirty="0" smtClean="0">
                  <a:solidFill>
                    <a:schemeClr val="tx1"/>
                  </a:solidFill>
                </a:rPr>
                <a:t>diminuir.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vulgar                                 </a:t>
              </a:r>
              <a:r>
                <a:rPr lang="pt-PT" sz="1600" dirty="0">
                  <a:solidFill>
                    <a:schemeClr val="tx1"/>
                  </a:solidFill>
                </a:rPr>
                <a:t> </a:t>
              </a:r>
              <a:r>
                <a:rPr lang="pt-PT" sz="1600" dirty="0" smtClean="0">
                  <a:solidFill>
                    <a:schemeClr val="tx1"/>
                  </a:solidFill>
                </a:rPr>
                <a:t>     </a:t>
              </a:r>
              <a:r>
                <a:rPr lang="pt-PT" sz="1600" dirty="0" smtClean="0">
                  <a:solidFill>
                    <a:schemeClr val="tx1"/>
                  </a:solidFill>
                </a:rPr>
                <a:t>           </a:t>
              </a:r>
              <a:r>
                <a:rPr lang="pt-PT" sz="1600" dirty="0" smtClean="0">
                  <a:solidFill>
                    <a:schemeClr val="tx1"/>
                  </a:solidFill>
                </a:rPr>
                <a:t>Pardal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</a:t>
              </a:r>
              <a:r>
                <a:rPr lang="pt-PT" sz="1600" dirty="0" smtClean="0">
                  <a:solidFill>
                    <a:schemeClr val="tx1"/>
                  </a:solidFill>
                </a:rPr>
                <a:t>Geográfica    Europa, Ásia, Médio Oriente, norte de         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 </a:t>
              </a:r>
              <a:r>
                <a:rPr lang="pt-PT" sz="1600" dirty="0" smtClean="0">
                  <a:solidFill>
                    <a:schemeClr val="tx1"/>
                  </a:solidFill>
                </a:rPr>
                <a:t>                                                             África, América                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=""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científico                      </a:t>
              </a:r>
              <a:r>
                <a:rPr lang="pt-PT" sz="1600" dirty="0" smtClean="0">
                  <a:solidFill>
                    <a:schemeClr val="tx1"/>
                  </a:solidFill>
                </a:rPr>
                <a:t>              </a:t>
              </a:r>
              <a:r>
                <a:rPr lang="pt-PT" sz="1600" i="1" dirty="0" smtClean="0">
                  <a:solidFill>
                    <a:schemeClr val="tx1"/>
                  </a:solidFill>
                </a:rPr>
                <a:t>Passer domesticus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=""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Estatuto de conservação         </a:t>
              </a:r>
              <a:r>
                <a:rPr lang="pt-PT" sz="1600" dirty="0" smtClean="0">
                  <a:solidFill>
                    <a:schemeClr val="tx1"/>
                  </a:solidFill>
                </a:rPr>
                <a:t>          </a:t>
              </a:r>
              <a:r>
                <a:rPr lang="pt-PT" sz="1600" dirty="0" smtClean="0">
                  <a:solidFill>
                    <a:schemeClr val="tx1"/>
                  </a:solidFill>
                </a:rPr>
                <a:t>Pouco preocupante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=""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Alimentação                               </a:t>
              </a:r>
              <a:r>
                <a:rPr lang="pt-PT" sz="1600" dirty="0" smtClean="0">
                  <a:solidFill>
                    <a:schemeClr val="tx1"/>
                  </a:solidFill>
                </a:rPr>
                <a:t>           Sementes e grãos</a:t>
              </a:r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=""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Concelho                    Moita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</TotalTime>
  <Words>57</Words>
  <Application>Microsoft Office PowerPoint</Application>
  <PresentationFormat>Apresentação no Ecrã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Mariana</cp:lastModifiedBy>
  <cp:revision>20</cp:revision>
  <cp:lastPrinted>2019-12-11T12:42:31Z</cp:lastPrinted>
  <dcterms:created xsi:type="dcterms:W3CDTF">2019-02-05T21:01:01Z</dcterms:created>
  <dcterms:modified xsi:type="dcterms:W3CDTF">2021-06-02T16:05:52Z</dcterms:modified>
</cp:coreProperties>
</file>