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=""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108678" y="181230"/>
            <a:ext cx="8926643" cy="6616908"/>
            <a:chOff x="144904" y="104932"/>
            <a:chExt cx="8926643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=""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Nome da </a:t>
              </a:r>
              <a:r>
                <a:rPr lang="pt-PT" sz="1600" b="1" dirty="0" smtClean="0">
                  <a:solidFill>
                    <a:schemeClr val="tx1"/>
                  </a:solidFill>
                </a:rPr>
                <a:t>escola                     </a:t>
              </a:r>
              <a:r>
                <a:rPr lang="pt-PT" sz="1600" b="1" dirty="0" smtClean="0">
                  <a:solidFill>
                    <a:schemeClr val="tx1"/>
                  </a:solidFill>
                </a:rPr>
                <a:t>         </a:t>
              </a:r>
              <a:r>
                <a:rPr lang="pt-PT" sz="1600" b="1" dirty="0" smtClean="0">
                  <a:solidFill>
                    <a:schemeClr val="tx1"/>
                  </a:solidFill>
                </a:rPr>
                <a:t>Secundária da Moita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tângulo 7">
              <a:extLst>
                <a:ext uri="{FF2B5EF4-FFF2-40B4-BE49-F238E27FC236}">
                  <a16:creationId xmlns="" xmlns:a16="http://schemas.microsoft.com/office/drawing/2014/main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i="1" dirty="0">
                <a:solidFill>
                  <a:schemeClr val="tx1"/>
                </a:solidFill>
              </a:endParaRPr>
            </a:p>
          </p:txBody>
        </p:sp>
        <p:sp>
          <p:nvSpPr>
            <p:cNvPr id="9" name="Retângulo 8">
              <a:extLst>
                <a:ext uri="{FF2B5EF4-FFF2-40B4-BE49-F238E27FC236}">
                  <a16:creationId xmlns=""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i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tângulo 9">
              <a:extLst>
                <a:ext uri="{FF2B5EF4-FFF2-40B4-BE49-F238E27FC236}">
                  <a16:creationId xmlns=""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Ameaças/curiosidades </a:t>
              </a:r>
              <a:r>
                <a:rPr lang="pt-PT" sz="1600" dirty="0" smtClean="0">
                  <a:solidFill>
                    <a:schemeClr val="tx1"/>
                  </a:solidFill>
                </a:rPr>
                <a:t>           O som qu</a:t>
              </a:r>
              <a:r>
                <a:rPr lang="pt-PT" sz="1600" dirty="0" smtClean="0">
                  <a:solidFill>
                    <a:schemeClr val="tx1"/>
                  </a:solidFill>
                </a:rPr>
                <a:t>e emite é parecido a um</a:t>
              </a:r>
            </a:p>
            <a:p>
              <a:r>
                <a:rPr lang="pt-PT" sz="1600" dirty="0">
                  <a:solidFill>
                    <a:schemeClr val="tx1"/>
                  </a:solidFill>
                </a:rPr>
                <a:t> </a:t>
              </a:r>
              <a:r>
                <a:rPr lang="pt-PT" sz="1600" dirty="0" smtClean="0">
                  <a:solidFill>
                    <a:schemeClr val="tx1"/>
                  </a:solidFill>
                </a:rPr>
                <a:t>                                                                           inseto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=""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 smtClean="0">
                  <a:solidFill>
                    <a:schemeClr val="tx1"/>
                  </a:solidFill>
                </a:rPr>
                <a:t>vulgar                        </a:t>
              </a:r>
              <a:r>
                <a:rPr lang="pt-PT" sz="1600" dirty="0" smtClean="0">
                  <a:solidFill>
                    <a:schemeClr val="tx1"/>
                  </a:solidFill>
                </a:rPr>
                <a:t>                Fuinha-dos-juncos                      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=""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144904" y="2594238"/>
              <a:ext cx="5474661" cy="12493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</a:t>
              </a:r>
              <a:r>
                <a:rPr lang="pt-PT" sz="1600" dirty="0" smtClean="0">
                  <a:solidFill>
                    <a:schemeClr val="tx1"/>
                  </a:solidFill>
                </a:rPr>
                <a:t>Geográfica         Sul da Europa, África e sul da Ásia             </a:t>
              </a:r>
              <a:endParaRPr lang="pt-PT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=""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 smtClean="0">
                  <a:solidFill>
                    <a:schemeClr val="tx1"/>
                  </a:solidFill>
                </a:rPr>
                <a:t>científico                                   </a:t>
              </a:r>
              <a:r>
                <a:rPr lang="pt-PT" sz="1600" i="1" dirty="0" smtClean="0">
                  <a:solidFill>
                    <a:schemeClr val="tx1"/>
                  </a:solidFill>
                </a:rPr>
                <a:t>Cisticola juncidis   </a:t>
              </a:r>
              <a:endParaRPr lang="pt-PT" sz="1600" i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="" xmlns:a16="http://schemas.microsoft.com/office/drawing/2014/main" id="{9C412E3F-9F01-40D4-A75E-B15563584C66}"/>
                </a:ext>
              </a:extLst>
            </p:cNvPr>
            <p:cNvSpPr/>
            <p:nvPr/>
          </p:nvSpPr>
          <p:spPr>
            <a:xfrm>
              <a:off x="144905" y="1628620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Estatuto de conservação        </a:t>
              </a:r>
              <a:r>
                <a:rPr lang="pt-PT" sz="1600" dirty="0" smtClean="0">
                  <a:solidFill>
                    <a:schemeClr val="tx1"/>
                  </a:solidFill>
                </a:rPr>
                <a:t>         </a:t>
              </a:r>
              <a:r>
                <a:rPr lang="pt-PT" sz="1600" dirty="0" smtClean="0">
                  <a:solidFill>
                    <a:schemeClr val="tx1"/>
                  </a:solidFill>
                </a:rPr>
                <a:t>Pouco preocupante</a:t>
              </a:r>
              <a:r>
                <a:rPr lang="pt-PT" sz="1600" dirty="0" smtClean="0">
                  <a:solidFill>
                    <a:schemeClr val="tx1"/>
                  </a:solidFill>
                </a:rPr>
                <a:t>           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="" xmlns:a16="http://schemas.microsoft.com/office/drawing/2014/main" id="{E12FB53E-920D-4FFF-AB36-589250105586}"/>
                </a:ext>
              </a:extLst>
            </p:cNvPr>
            <p:cNvSpPr/>
            <p:nvPr/>
          </p:nvSpPr>
          <p:spPr>
            <a:xfrm>
              <a:off x="144905" y="2112129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 smtClean="0">
                  <a:solidFill>
                    <a:schemeClr val="tx1"/>
                  </a:solidFill>
                </a:rPr>
                <a:t>Alimentação  </a:t>
              </a:r>
              <a:r>
                <a:rPr lang="pt-PT" sz="1600" dirty="0" smtClean="0">
                  <a:solidFill>
                    <a:schemeClr val="tx1"/>
                  </a:solidFill>
                </a:rPr>
                <a:t>                                              Insetos       </a:t>
              </a:r>
              <a:endParaRPr lang="pt-PT" sz="1600" dirty="0">
                <a:solidFill>
                  <a:schemeClr val="tx1"/>
                </a:solidFill>
              </a:endParaRPr>
            </a:p>
            <a:p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=""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Concelho                Moita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8662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</TotalTime>
  <Words>44</Words>
  <Application>Microsoft Office PowerPoint</Application>
  <PresentationFormat>Apresentação no Ecrã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Mariana</cp:lastModifiedBy>
  <cp:revision>19</cp:revision>
  <cp:lastPrinted>2019-12-11T12:42:31Z</cp:lastPrinted>
  <dcterms:created xsi:type="dcterms:W3CDTF">2019-02-05T21:01:01Z</dcterms:created>
  <dcterms:modified xsi:type="dcterms:W3CDTF">2021-06-02T13:59:07Z</dcterms:modified>
</cp:coreProperties>
</file>