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                           Secundária da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                                               Melro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                     Europa e Ásia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                                     </a:t>
              </a:r>
              <a:r>
                <a:rPr lang="pt-PT" sz="1600" i="1" dirty="0" smtClean="0">
                  <a:solidFill>
                    <a:schemeClr val="tx1"/>
                  </a:solidFill>
                </a:rPr>
                <a:t>Turdus merula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               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                                        Insetos e bagas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               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30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Mariana</cp:lastModifiedBy>
  <cp:revision>16</cp:revision>
  <cp:lastPrinted>2019-12-11T12:42:31Z</cp:lastPrinted>
  <dcterms:created xsi:type="dcterms:W3CDTF">2019-02-05T21:01:01Z</dcterms:created>
  <dcterms:modified xsi:type="dcterms:W3CDTF">2021-06-02T15:53:53Z</dcterms:modified>
</cp:coreProperties>
</file>