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02/06/2021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=""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=""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                          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        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Secundária da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=""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=""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=""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 Muitas vezes morrem presos em fios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 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que utilizam na construção dos seus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                        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ninhos.                     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=""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       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Andorinha-das-chaminés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=""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                    Europa, Ásia, América, sul de 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                                                                         África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=""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            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 </a:t>
              </a:r>
              <a:r>
                <a:rPr lang="pt-PT" sz="1600" i="1" dirty="0" smtClean="0">
                  <a:solidFill>
                    <a:schemeClr val="tx1"/>
                  </a:solidFill>
                </a:rPr>
                <a:t>Hirundo rustica</a:t>
              </a:r>
              <a:endParaRPr lang="pt-PT" sz="16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=""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      Pouco </a:t>
              </a:r>
              <a:r>
                <a:rPr lang="pt-PT" sz="1600" dirty="0" smtClean="0">
                  <a:solidFill>
                    <a:schemeClr val="tx1"/>
                  </a:solidFill>
                </a:rPr>
                <a:t>preocupante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=""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                                               </a:t>
              </a:r>
              <a:r>
                <a:rPr lang="pt-PT" sz="1600" dirty="0" smtClean="0">
                  <a:solidFill>
                    <a:schemeClr val="tx1"/>
                  </a:solidFill>
                </a:rPr>
                <a:t>Insetos voadores 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=""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                    Moita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52</Words>
  <Application>Microsoft Office PowerPoint</Application>
  <PresentationFormat>Apresentação no Ecrã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Mariana</cp:lastModifiedBy>
  <cp:revision>15</cp:revision>
  <cp:lastPrinted>2019-12-11T12:42:31Z</cp:lastPrinted>
  <dcterms:created xsi:type="dcterms:W3CDTF">2019-02-05T21:01:01Z</dcterms:created>
  <dcterms:modified xsi:type="dcterms:W3CDTF">2021-06-02T16:01:01Z</dcterms:modified>
</cp:coreProperties>
</file>