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08/02/2021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Escola Básica de </a:t>
              </a:r>
              <a:r>
                <a:rPr lang="pt-PT" sz="1600" b="1" dirty="0" err="1">
                  <a:solidFill>
                    <a:schemeClr val="tx1"/>
                  </a:solidFill>
                </a:rPr>
                <a:t>Chouselas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4782721"/>
              <a:ext cx="5474661" cy="19391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Pega-rabuda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3206411"/>
              <a:ext cx="5474661" cy="152111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Distribui-se pela maior parte do território nacional. Está ausente do Baixo Alentejo e do Algarve. O Alto Alentejo é uma das zonas onde a pega-rabuda é mais abundante.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i="1" dirty="0">
                  <a:solidFill>
                    <a:schemeClr val="tx1"/>
                  </a:solidFill>
                </a:rPr>
                <a:t>Pica </a:t>
              </a:r>
              <a:r>
                <a:rPr lang="pt-PT" sz="1600" i="1" dirty="0" err="1">
                  <a:solidFill>
                    <a:schemeClr val="tx1"/>
                  </a:solidFill>
                </a:rPr>
                <a:t>pica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107449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Exploram carcaças de animais morto e caçam pequenos vertebrados. Alimentam-se essencialmente no chão. A sua dieta é composta por material vegetal no inverno e por presas animais nos meses mais quentes.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Vila Nova de Gaia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CEE190DD-2031-4EA5-A30C-714909E29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5244" y="1164829"/>
            <a:ext cx="3108101" cy="233107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FFD85E2-34BC-4C81-894E-5BA8F7FED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2739" y="4328134"/>
            <a:ext cx="2625914" cy="19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108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Maria Pereira</cp:lastModifiedBy>
  <cp:revision>17</cp:revision>
  <cp:lastPrinted>2019-12-11T12:42:31Z</cp:lastPrinted>
  <dcterms:created xsi:type="dcterms:W3CDTF">2019-02-05T21:01:01Z</dcterms:created>
  <dcterms:modified xsi:type="dcterms:W3CDTF">2021-02-08T17:24:05Z</dcterms:modified>
</cp:coreProperties>
</file>