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8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6" y="148481"/>
            <a:ext cx="8926645" cy="6440972"/>
            <a:chOff x="144902" y="72183"/>
            <a:chExt cx="8926645" cy="6440972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2" y="72183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Escola Secundária Jaime Moniz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3" y="4353799"/>
              <a:ext cx="5474661" cy="21593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Os filhotes de canário-da-terra são de cor cinzenta, independente do sexo, e com cerca de 9 meses de idade os machos começam a adquirir a cor dos adultos, que é predominante amarela, principalmente na cabeça com tons avermelhados, já as fêmeas não mudam muito, ficam com um tom cinzento amarelado.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3" y="663783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Canário-da-terra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3026497"/>
              <a:ext cx="5382859" cy="120721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É originário e é encontrado na América do Sul (Colômbia, Equador, Venezuela, Peru, Bolívia, Brasil, Paraguai, Uruguai e Argentina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i="1" dirty="0" err="1">
                  <a:solidFill>
                    <a:schemeClr val="tx1"/>
                  </a:solidFill>
                </a:rPr>
                <a:t>Sicalis</a:t>
              </a:r>
              <a:r>
                <a:rPr lang="pt-PT" sz="1600" i="1" dirty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>
                  <a:solidFill>
                    <a:schemeClr val="tx1"/>
                  </a:solidFill>
                </a:rPr>
                <a:t>flaveola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2" y="2134620"/>
              <a:ext cx="5474661" cy="6627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é tipicamente constituída de sementes de gramíneas, como alpiste e painço, além de insetos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Funchal</a:t>
              </a:r>
            </a:p>
          </p:txBody>
        </p:sp>
      </p:grpSp>
      <p:pic>
        <p:nvPicPr>
          <p:cNvPr id="4" name="Imagem 3" descr="Uma imagem com pássaro, passeri&#10;&#10;Descrição gerada automaticamente">
            <a:extLst>
              <a:ext uri="{FF2B5EF4-FFF2-40B4-BE49-F238E27FC236}">
                <a16:creationId xmlns:a16="http://schemas.microsoft.com/office/drawing/2014/main" id="{5D3D6DB1-C23B-4300-9F47-783CC04C3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r="41011"/>
          <a:stretch/>
        </p:blipFill>
        <p:spPr>
          <a:xfrm>
            <a:off x="6210729" y="657054"/>
            <a:ext cx="2496620" cy="2771946"/>
          </a:xfrm>
          <a:prstGeom prst="rect">
            <a:avLst/>
          </a:prstGeom>
        </p:spPr>
      </p:pic>
      <p:pic>
        <p:nvPicPr>
          <p:cNvPr id="17" name="Imagem 16" descr="Uma imagem com pássaro, exterior, empoleirado, passeri&#10;&#10;Descrição gerada automaticamente">
            <a:extLst>
              <a:ext uri="{FF2B5EF4-FFF2-40B4-BE49-F238E27FC236}">
                <a16:creationId xmlns:a16="http://schemas.microsoft.com/office/drawing/2014/main" id="{F833B869-6E9C-4247-9C63-0CBFD94E0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6" r="28540" b="19700"/>
          <a:stretch/>
        </p:blipFill>
        <p:spPr>
          <a:xfrm>
            <a:off x="5847443" y="4032606"/>
            <a:ext cx="3223192" cy="19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118</Words>
  <Application>Microsoft Office PowerPoint</Application>
  <PresentationFormat>Apresentação no Ecrã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professor</cp:lastModifiedBy>
  <cp:revision>17</cp:revision>
  <cp:lastPrinted>2019-12-11T12:42:31Z</cp:lastPrinted>
  <dcterms:created xsi:type="dcterms:W3CDTF">2019-02-05T21:01:01Z</dcterms:created>
  <dcterms:modified xsi:type="dcterms:W3CDTF">2021-05-18T08:18:13Z</dcterms:modified>
</cp:coreProperties>
</file>