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8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18/05/2021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6" y="181230"/>
            <a:ext cx="8926645" cy="6616908"/>
            <a:chOff x="144902" y="104932"/>
            <a:chExt cx="8926645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Escola Secundária Jaime Moniz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: Não esta identificada qualquer tipo de ameaça a esta espécie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			             As fêmeas distinguem-se dos machos, por terem a garganta branca, bico preto e curto e patas rosadas.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				  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Lavadeira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2" y="2625053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Em Portugal, de forma alargada exceto na altura de nidificação (sul do país). </a:t>
              </a:r>
              <a:endParaRPr lang="pt-PT" sz="105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3" y="1164903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b="1" i="1" dirty="0" err="1">
                  <a:solidFill>
                    <a:srgbClr val="222222"/>
                  </a:solidFill>
                  <a:effectLst/>
                  <a:latin typeface="Google Sans"/>
                </a:rPr>
                <a:t>Motacilla</a:t>
              </a:r>
              <a:r>
                <a:rPr lang="pt-PT" sz="1600" b="1" i="1" dirty="0">
                  <a:solidFill>
                    <a:srgbClr val="222222"/>
                  </a:solidFill>
                  <a:effectLst/>
                  <a:latin typeface="Google Sans"/>
                </a:rPr>
                <a:t> </a:t>
              </a:r>
              <a:r>
                <a:rPr lang="pt-PT" sz="1600" b="1" i="1" dirty="0" err="1">
                  <a:solidFill>
                    <a:srgbClr val="222222"/>
                  </a:solidFill>
                  <a:effectLst/>
                  <a:latin typeface="Google Sans"/>
                </a:rPr>
                <a:t>cinerea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Alimentação à base de insetos (insectívora)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Funchal</a:t>
              </a:r>
            </a:p>
          </p:txBody>
        </p:sp>
      </p:grpSp>
      <p:pic>
        <p:nvPicPr>
          <p:cNvPr id="1026" name="Picture 2" descr="Motacilla cinerea – Wikipédia, a enciclopédia livre">
            <a:extLst>
              <a:ext uri="{FF2B5EF4-FFF2-40B4-BE49-F238E27FC236}">
                <a16:creationId xmlns:a16="http://schemas.microsoft.com/office/drawing/2014/main" id="{33B2E1E7-F7A1-4C3B-BAE2-671E675A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3" y="740862"/>
            <a:ext cx="3352055" cy="31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C3DC1B0-FC23-4C4C-9499-A8D098D50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63" y="3999895"/>
            <a:ext cx="3352055" cy="27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73</Words>
  <Application>Microsoft Office PowerPoint</Application>
  <PresentationFormat>Apresentação no Ecrã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Google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professor</cp:lastModifiedBy>
  <cp:revision>19</cp:revision>
  <cp:lastPrinted>2019-12-11T12:42:31Z</cp:lastPrinted>
  <dcterms:created xsi:type="dcterms:W3CDTF">2019-02-05T21:01:01Z</dcterms:created>
  <dcterms:modified xsi:type="dcterms:W3CDTF">2021-05-18T08:19:51Z</dcterms:modified>
</cp:coreProperties>
</file>