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53263" cy="10180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9nOUPF01yMGoWx8v53LqZixeP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5775" y="763525"/>
            <a:ext cx="4702400" cy="381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5325" y="4835775"/>
            <a:ext cx="5642600" cy="458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2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</p:grpSpPr>
        <p:sp>
          <p:nvSpPr>
            <p:cNvPr id="85" name="Google Shape;85;p1"/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da escola</a:t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 da espécie</a:t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 da espécie</a:t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Ameaças/curiosidades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vulgar</a:t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Distribuição Geográfica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Nome científico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Estatuto de conservação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Alimentação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solidFill>
              <a:srgbClr val="E1EFD8">
                <a:alpha val="35686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Concelho</a:t>
              </a:r>
              <a:endParaRPr/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1440750" y="181225"/>
            <a:ext cx="3261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Calibri"/>
                <a:ea typeface="Calibri"/>
                <a:cs typeface="Calibri"/>
                <a:sym typeface="Calibri"/>
              </a:rPr>
              <a:t>:  Escola </a:t>
            </a:r>
            <a:r>
              <a:rPr lang="pt-PT">
                <a:latin typeface="Calibri"/>
                <a:ea typeface="Calibri"/>
                <a:cs typeface="Calibri"/>
                <a:sym typeface="Calibri"/>
              </a:rPr>
              <a:t>Secundária  </a:t>
            </a:r>
            <a:r>
              <a:rPr lang="pt-PT" dirty="0">
                <a:latin typeface="Calibri"/>
                <a:ea typeface="Calibri"/>
                <a:cs typeface="Calibri"/>
                <a:sym typeface="Calibri"/>
              </a:rPr>
              <a:t>Jaime Moniz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454600" y="181225"/>
            <a:ext cx="22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Funchal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175650" y="772250"/>
            <a:ext cx="257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Melro Preto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40750" y="1267900"/>
            <a:ext cx="257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PT" i="1">
                <a:latin typeface="Calibri"/>
                <a:ea typeface="Calibri"/>
                <a:cs typeface="Calibri"/>
                <a:sym typeface="Calibri"/>
              </a:rPr>
              <a:t> Turdus Merula cabrerae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120775" y="1763550"/>
            <a:ext cx="28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Pouco Preocupante (Estável)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175650" y="2259200"/>
            <a:ext cx="401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 Aveia, alpista, insetos, bagas e minhocas.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063050" y="3077425"/>
            <a:ext cx="312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 Ilha da Madeira e Porto Santo.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993900" y="5198250"/>
            <a:ext cx="326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:    Não está identificada qualquer tipo de ameaça a esta espécie.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88150" y="5912875"/>
            <a:ext cx="519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Calibri"/>
                <a:ea typeface="Calibri"/>
                <a:cs typeface="Calibri"/>
                <a:sym typeface="Calibri"/>
              </a:rPr>
              <a:t>Estas aves têm uma plumagem uniforme, preta nos machos e castanha nas fêmeas.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20261"/>
          <a:stretch/>
        </p:blipFill>
        <p:spPr>
          <a:xfrm>
            <a:off x="5686875" y="772250"/>
            <a:ext cx="3348450" cy="31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 l="7626" r="8845"/>
          <a:stretch/>
        </p:blipFill>
        <p:spPr>
          <a:xfrm>
            <a:off x="5686875" y="3977000"/>
            <a:ext cx="3499950" cy="28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Apresentação no Ecrã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</cp:lastModifiedBy>
  <cp:revision>1</cp:revision>
  <dcterms:created xsi:type="dcterms:W3CDTF">2019-02-05T21:01:01Z</dcterms:created>
  <dcterms:modified xsi:type="dcterms:W3CDTF">2021-05-18T08:19:08Z</dcterms:modified>
</cp:coreProperties>
</file>