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8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5" y="181230"/>
            <a:ext cx="8926646" cy="6616908"/>
            <a:chOff x="144901" y="104932"/>
            <a:chExt cx="8926646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escola: Escola Secundária Jaime Moniz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 </a:t>
              </a:r>
              <a:r>
                <a:rPr lang="pt-PT" sz="1400" dirty="0">
                  <a:solidFill>
                    <a:schemeClr val="tx1"/>
                  </a:solidFill>
                </a:rPr>
                <a:t>: </a:t>
              </a:r>
              <a:r>
                <a:rPr lang="pt-PT" sz="1400" dirty="0">
                  <a:solidFill>
                    <a:srgbClr val="000000"/>
                  </a:solidFill>
                  <a:latin typeface="Verdana" panose="020B0604030504040204" pitchFamily="34" charset="0"/>
                </a:rPr>
                <a:t>É </a:t>
              </a:r>
              <a:r>
                <a:rPr lang="pt-PT" sz="1400" b="0" i="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uma ave com um</a:t>
              </a:r>
              <a:r>
                <a:rPr lang="pt-PT" sz="1400" dirty="0"/>
                <a:t/>
              </a:r>
              <a:br>
                <a:rPr lang="pt-PT" sz="1400" dirty="0"/>
              </a:br>
              <a:r>
                <a:rPr lang="pt-PT" sz="1400" b="0" i="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comportamento curioso e irrequieto.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Taralhão cinzento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2" y="2625053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Paleártico central e ocidental até ao Norte de África e do Irão até à Mongólia e o Oeste dos Himalaias, e em algumas zonas de Portugal.</a:t>
              </a:r>
              <a:endParaRPr lang="pt-PT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61497" y="1155006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b="0" i="1" dirty="0" err="1">
                  <a:solidFill>
                    <a:schemeClr val="tx1"/>
                  </a:solidFill>
                  <a:effectLst/>
                  <a:latin typeface="Flux"/>
                </a:rPr>
                <a:t>Muscicapa</a:t>
              </a:r>
              <a:r>
                <a:rPr lang="pt-PT" sz="1600" b="0" i="1" dirty="0">
                  <a:solidFill>
                    <a:schemeClr val="tx1"/>
                  </a:solidFill>
                  <a:effectLst/>
                  <a:latin typeface="Flux"/>
                </a:rPr>
                <a:t> </a:t>
              </a:r>
              <a:r>
                <a:rPr lang="pt-PT" sz="1600" b="0" i="1" dirty="0" err="1">
                  <a:solidFill>
                    <a:schemeClr val="tx1"/>
                  </a:solidFill>
                  <a:effectLst/>
                  <a:latin typeface="Flux"/>
                </a:rPr>
                <a:t>striata</a:t>
              </a:r>
              <a:endParaRPr lang="pt-PT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1" y="1658171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Portugal: Quase ameaçado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			                Nível global: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Alimentação à base de insetos (insectívora)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Funchal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750C81D0-E103-4979-BF5A-6A7AEA489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858" y="834501"/>
            <a:ext cx="3335460" cy="3085372"/>
          </a:xfrm>
          <a:prstGeom prst="rect">
            <a:avLst/>
          </a:prstGeom>
        </p:spPr>
      </p:pic>
      <p:pic>
        <p:nvPicPr>
          <p:cNvPr id="2052" name="Picture 4" descr="taralhão-cinzento - eBird">
            <a:extLst>
              <a:ext uri="{FF2B5EF4-FFF2-40B4-BE49-F238E27FC236}">
                <a16:creationId xmlns:a16="http://schemas.microsoft.com/office/drawing/2014/main" id="{1DE18266-7808-4489-9A15-A3E4A188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9" y="4013512"/>
            <a:ext cx="3355280" cy="25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28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83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Flux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professor</cp:lastModifiedBy>
  <cp:revision>19</cp:revision>
  <cp:lastPrinted>2019-12-11T12:42:31Z</cp:lastPrinted>
  <dcterms:created xsi:type="dcterms:W3CDTF">2019-02-05T21:01:01Z</dcterms:created>
  <dcterms:modified xsi:type="dcterms:W3CDTF">2021-05-18T08:20:59Z</dcterms:modified>
</cp:coreProperties>
</file>