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>
        <p:scale>
          <a:sx n="81" d="100"/>
          <a:sy n="81" d="100"/>
        </p:scale>
        <p:origin x="-102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6" y="11254"/>
            <a:ext cx="8926645" cy="6616908"/>
            <a:chOff x="144902" y="104932"/>
            <a:chExt cx="8926645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3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Centro Social Paroquial da Vera Cruz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Nome comum: Cegonha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2" y="2643456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científico: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</a:t>
              </a:r>
              <a:r>
                <a:rPr lang="pt-PT" sz="1600" dirty="0" smtClean="0">
                  <a:solidFill>
                    <a:schemeClr val="tx1"/>
                  </a:solidFill>
                </a:rPr>
                <a:t>conservação: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082291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Alimentação: Comem rãs, lagartas, cigarras, cobras, insetos, minhocas</a:t>
              </a:r>
              <a:r>
                <a:rPr lang="pt-PT" sz="1600" dirty="0">
                  <a:solidFill>
                    <a:schemeClr val="tx1"/>
                  </a:solidFill>
                </a:rPr>
                <a:t>,</a:t>
              </a:r>
              <a:r>
                <a:rPr lang="pt-PT" sz="1600" dirty="0" smtClean="0">
                  <a:solidFill>
                    <a:schemeClr val="tx1"/>
                  </a:solidFill>
                </a:rPr>
                <a:t> peixes e pequenos mamíferos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Aveiro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80" y="4155910"/>
            <a:ext cx="3379229" cy="253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38" y="719680"/>
            <a:ext cx="2542643" cy="339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1641365" y="1052914"/>
            <a:ext cx="157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/>
              <a:t>Ciconia</a:t>
            </a:r>
            <a:r>
              <a:rPr lang="pt-PT" dirty="0"/>
              <a:t> </a:t>
            </a:r>
            <a:r>
              <a:rPr lang="pt-PT" dirty="0" err="1"/>
              <a:t>ciconia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228592" y="271954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600" dirty="0"/>
              <a:t>As cegonhas vivem em locais como campos abertos, margens de lagos e lagoas, zonas pantanosas, prados húmidos, várzeas, cidades, pântanos, pastagens e falésias</a:t>
            </a:r>
            <a:endParaRPr lang="pt-PT" sz="1600" dirty="0"/>
          </a:p>
        </p:txBody>
      </p:sp>
      <p:sp>
        <p:nvSpPr>
          <p:cNvPr id="17" name="Rectângulo 16"/>
          <p:cNvSpPr/>
          <p:nvPr/>
        </p:nvSpPr>
        <p:spPr>
          <a:xfrm>
            <a:off x="2286000" y="161203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dirty="0"/>
              <a:t>reservas e planos ambientais para a conservação desta ave.</a:t>
            </a:r>
            <a:endParaRPr lang="pt-PT" sz="1400" dirty="0"/>
          </a:p>
        </p:txBody>
      </p:sp>
      <p:sp>
        <p:nvSpPr>
          <p:cNvPr id="18" name="Rectângulo 17"/>
          <p:cNvSpPr/>
          <p:nvPr/>
        </p:nvSpPr>
        <p:spPr>
          <a:xfrm>
            <a:off x="363416" y="537492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600" dirty="0"/>
              <a:t>As crias saem da casca na Primavera e quando chove a cegonha abre as asas para protegê-los. Põem cerca de 3 a 5 ovos, a sua incubação é de 20 a 30 dias, as crias são indefesas e penugentas.</a:t>
            </a:r>
          </a:p>
        </p:txBody>
      </p:sp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129</Words>
  <Application>Microsoft Office PowerPoint</Application>
  <PresentationFormat>Apresentação no Ecrã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CSPVC - Mafalda Norte</cp:lastModifiedBy>
  <cp:revision>16</cp:revision>
  <cp:lastPrinted>2019-12-11T12:42:31Z</cp:lastPrinted>
  <dcterms:created xsi:type="dcterms:W3CDTF">2019-02-05T21:01:01Z</dcterms:created>
  <dcterms:modified xsi:type="dcterms:W3CDTF">2021-06-07T14:14:40Z</dcterms:modified>
</cp:coreProperties>
</file>