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8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Centro Social e Paroquial da Vera Cruz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Espécie bastante fácil de encontrar.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Melro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É uma espécie abundante em Portugal e que está presente em quase todo o território português.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Turdus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frutos e sementes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Aveiro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4809D971-C65B-476C-B286-78F44C72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7988" y="1219537"/>
            <a:ext cx="3086099" cy="231457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D1B0423-831B-48EE-8836-886E6F6E2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4" r="15120" b="1812"/>
          <a:stretch/>
        </p:blipFill>
        <p:spPr>
          <a:xfrm rot="5400000">
            <a:off x="6198102" y="3932626"/>
            <a:ext cx="2124076" cy="29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64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CSPVC - Mónica Campos</cp:lastModifiedBy>
  <cp:revision>16</cp:revision>
  <cp:lastPrinted>2019-12-11T12:42:31Z</cp:lastPrinted>
  <dcterms:created xsi:type="dcterms:W3CDTF">2019-02-05T21:01:01Z</dcterms:created>
  <dcterms:modified xsi:type="dcterms:W3CDTF">2021-06-09T09:32:12Z</dcterms:modified>
</cp:coreProperties>
</file>