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Centro Social e Paroquial da Vera Cruz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Ameaças/curiosidades: Espécie bastante fácil de encontrar.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Rola Turca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Geográfica: É uma espécie abundante em Portugal e que está presente em quase todas as zonas habitadas de norte a sul do país.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sz="1600" dirty="0" err="1">
                  <a:solidFill>
                    <a:schemeClr val="tx1"/>
                  </a:solidFill>
                </a:rPr>
                <a:t>Streptopelia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err="1">
                  <a:solidFill>
                    <a:schemeClr val="tx1"/>
                  </a:solidFill>
                </a:rPr>
                <a:t>Decaocto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frutos </a:t>
              </a:r>
              <a:r>
                <a:rPr lang="pt-PT" sz="1600">
                  <a:solidFill>
                    <a:schemeClr val="tx1"/>
                  </a:solidFill>
                </a:rPr>
                <a:t>e sementes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Aveiro</a:t>
              </a: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3C061556-912B-4EC3-B57D-F2AD89091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51" y="972720"/>
            <a:ext cx="3157690" cy="26119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C3BE043-223A-44C1-A172-842F8D6E3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51" y="4224858"/>
            <a:ext cx="3131087" cy="234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71</Words>
  <Application>Microsoft Office PowerPoint</Application>
  <PresentationFormat>Apresentação no Ecrã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CSPVC - Mónica Campos</cp:lastModifiedBy>
  <cp:revision>16</cp:revision>
  <cp:lastPrinted>2019-12-11T12:42:31Z</cp:lastPrinted>
  <dcterms:created xsi:type="dcterms:W3CDTF">2019-02-05T21:01:01Z</dcterms:created>
  <dcterms:modified xsi:type="dcterms:W3CDTF">2021-06-09T09:34:19Z</dcterms:modified>
</cp:coreProperties>
</file>